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0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9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plan</a:t>
            </a:r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 2nd Training,</a:t>
            </a:r>
            <a:r>
              <a:rPr lang="de-DE" baseline="0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14./15., 2016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07.02.2017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07.02.2017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Integrated Solid </a:t>
            </a:r>
            <a:r>
              <a:rPr lang="de-DE" sz="2400" b="1" dirty="0" err="1" smtClean="0">
                <a:solidFill>
                  <a:schemeClr val="tx2"/>
                </a:solidFill>
              </a:rPr>
              <a:t>Waste</a:t>
            </a:r>
            <a:r>
              <a:rPr lang="de-DE" sz="2400" b="1" dirty="0" smtClean="0">
                <a:solidFill>
                  <a:schemeClr val="tx2"/>
                </a:solidFill>
              </a:rPr>
              <a:t> Management </a:t>
            </a:r>
            <a:r>
              <a:rPr lang="de-DE" sz="2400" b="1" dirty="0" err="1" smtClean="0">
                <a:solidFill>
                  <a:schemeClr val="tx2"/>
                </a:solidFill>
              </a:rPr>
              <a:t>Kutaisi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de-DE" sz="2400" dirty="0" err="1" smtClean="0">
                <a:solidFill>
                  <a:schemeClr val="tx2"/>
                </a:solidFill>
              </a:rPr>
              <a:t>Accompanying</a:t>
            </a:r>
            <a:r>
              <a:rPr lang="de-DE" sz="2400" dirty="0" smtClean="0">
                <a:solidFill>
                  <a:schemeClr val="tx2"/>
                </a:solidFill>
              </a:rPr>
              <a:t> Technical Training –</a:t>
            </a: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4000" dirty="0" smtClean="0">
                <a:solidFill>
                  <a:schemeClr val="tx2"/>
                </a:solidFill>
              </a:rPr>
              <a:t>3rd </a:t>
            </a:r>
            <a:r>
              <a:rPr lang="de-DE" sz="4000" dirty="0" smtClean="0">
                <a:solidFill>
                  <a:schemeClr val="tx2"/>
                </a:solidFill>
              </a:rPr>
              <a:t>Training </a:t>
            </a:r>
          </a:p>
          <a:p>
            <a:pPr marL="0" indent="0" algn="ctr">
              <a:buNone/>
            </a:pP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800" b="1" dirty="0" err="1">
                <a:solidFill>
                  <a:srgbClr val="1F497D"/>
                </a:solidFill>
              </a:rPr>
              <a:t>Municipal</a:t>
            </a:r>
            <a:r>
              <a:rPr lang="de-DE" sz="2800" b="1" dirty="0">
                <a:solidFill>
                  <a:srgbClr val="1F497D"/>
                </a:solidFill>
              </a:rPr>
              <a:t> </a:t>
            </a:r>
            <a:r>
              <a:rPr lang="de-DE" sz="2800" b="1" dirty="0" err="1">
                <a:solidFill>
                  <a:srgbClr val="1F497D"/>
                </a:solidFill>
              </a:rPr>
              <a:t>Waste</a:t>
            </a:r>
            <a:r>
              <a:rPr lang="de-DE" sz="2800" b="1" dirty="0">
                <a:solidFill>
                  <a:srgbClr val="1F497D"/>
                </a:solidFill>
              </a:rPr>
              <a:t> Management </a:t>
            </a:r>
            <a:r>
              <a:rPr lang="de-DE" sz="2800" b="1" dirty="0" err="1">
                <a:solidFill>
                  <a:srgbClr val="1F497D"/>
                </a:solidFill>
              </a:rPr>
              <a:t>Planning</a:t>
            </a:r>
            <a:r>
              <a:rPr lang="de-DE" sz="2800" b="1" dirty="0">
                <a:solidFill>
                  <a:srgbClr val="1F497D"/>
                </a:solidFill>
              </a:rPr>
              <a:t>“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/>
              <a:t>Where we want to be </a:t>
            </a:r>
            <a:br>
              <a:rPr lang="en-US" sz="4400" b="1" dirty="0" smtClean="0"/>
            </a:br>
            <a:r>
              <a:rPr lang="en-US" sz="2800" b="1" dirty="0" smtClean="0"/>
              <a:t>(</a:t>
            </a:r>
            <a:r>
              <a:rPr lang="en-US" sz="2800" b="1" dirty="0" smtClean="0"/>
              <a:t>Preparations  and homework till February training)</a:t>
            </a:r>
            <a:endParaRPr lang="de-DE" sz="28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/>
              <a:t>Achievements overview</a:t>
            </a:r>
            <a:endParaRPr lang="en-US" sz="4400" b="1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de-DE" sz="1800" dirty="0" err="1" smtClean="0">
                <a:solidFill>
                  <a:schemeClr val="tx2"/>
                </a:solidFill>
              </a:rPr>
              <a:t>provided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dirty="0" err="1" smtClean="0">
                <a:solidFill>
                  <a:schemeClr val="tx2"/>
                </a:solidFill>
              </a:rPr>
              <a:t>by</a:t>
            </a:r>
            <a:r>
              <a:rPr lang="de-DE" sz="1800" dirty="0" smtClean="0">
                <a:solidFill>
                  <a:schemeClr val="tx2"/>
                </a:solidFill>
              </a:rPr>
              <a:t> </a:t>
            </a:r>
            <a:r>
              <a:rPr lang="de-DE" sz="1800" b="1" dirty="0" err="1" smtClean="0">
                <a:solidFill>
                  <a:schemeClr val="tx2"/>
                </a:solidFill>
              </a:rPr>
              <a:t>partcipating</a:t>
            </a:r>
            <a:r>
              <a:rPr lang="de-DE" sz="1800" b="1" dirty="0" smtClean="0">
                <a:solidFill>
                  <a:schemeClr val="tx2"/>
                </a:solidFill>
              </a:rPr>
              <a:t> </a:t>
            </a:r>
            <a:r>
              <a:rPr lang="de-DE" sz="1800" b="1" dirty="0" err="1" smtClean="0">
                <a:solidFill>
                  <a:schemeClr val="tx2"/>
                </a:solidFill>
              </a:rPr>
              <a:t>Municipalities</a:t>
            </a:r>
            <a:r>
              <a:rPr lang="de-DE" sz="1800" b="1" dirty="0" smtClean="0">
                <a:solidFill>
                  <a:schemeClr val="tx2"/>
                </a:solidFill>
              </a:rPr>
              <a:t> </a:t>
            </a:r>
            <a:r>
              <a:rPr lang="de-DE" sz="1800" dirty="0" smtClean="0">
                <a:solidFill>
                  <a:schemeClr val="tx2"/>
                </a:solidFill>
              </a:rPr>
              <a:t/>
            </a:r>
            <a:br>
              <a:rPr lang="de-DE" sz="1800" dirty="0" smtClean="0">
                <a:solidFill>
                  <a:schemeClr val="tx2"/>
                </a:solidFill>
              </a:rPr>
            </a:br>
            <a:endParaRPr lang="de-DE" sz="1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200" b="1" dirty="0">
                <a:solidFill>
                  <a:schemeClr val="tx2"/>
                </a:solidFill>
              </a:rPr>
              <a:t>MSW </a:t>
            </a:r>
            <a:r>
              <a:rPr lang="de-DE" sz="2200" b="1" dirty="0" err="1">
                <a:solidFill>
                  <a:schemeClr val="tx2"/>
                </a:solidFill>
              </a:rPr>
              <a:t>planning</a:t>
            </a:r>
            <a:r>
              <a:rPr lang="de-DE" sz="2200" b="1" dirty="0">
                <a:solidFill>
                  <a:schemeClr val="tx2"/>
                </a:solidFill>
              </a:rPr>
              <a:t> </a:t>
            </a:r>
            <a:r>
              <a:rPr lang="de-DE" sz="2200" b="1" dirty="0" err="1">
                <a:solidFill>
                  <a:schemeClr val="tx2"/>
                </a:solidFill>
              </a:rPr>
              <a:t>process</a:t>
            </a:r>
            <a:endParaRPr lang="de-DE" sz="2200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1530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6"/>
          <p:cNvSpPr/>
          <p:nvPr/>
        </p:nvSpPr>
        <p:spPr>
          <a:xfrm rot="21135285">
            <a:off x="1861940" y="1437772"/>
            <a:ext cx="4030226" cy="1872208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6228184" y="980728"/>
            <a:ext cx="2664296" cy="183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Our focus in: </a:t>
            </a: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December training</a:t>
            </a: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February training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4932040" y="1880829"/>
            <a:ext cx="1512168" cy="10801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4608004" y="2373876"/>
            <a:ext cx="1836204" cy="55106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33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de-DE" sz="2200" b="1" dirty="0" err="1" smtClean="0">
                <a:solidFill>
                  <a:schemeClr val="tx2"/>
                </a:solidFill>
              </a:rPr>
              <a:t>Homework</a:t>
            </a:r>
            <a:endParaRPr lang="de-DE" sz="2200" b="1" dirty="0">
              <a:solidFill>
                <a:schemeClr val="tx2"/>
              </a:solidFill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79512" y="980728"/>
            <a:ext cx="8964488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chemeClr val="tx2"/>
                </a:solidFill>
              </a:rPr>
              <a:t>Find an example/reference WM plan to become your orientation</a:t>
            </a:r>
            <a:br>
              <a:rPr lang="en-US" sz="2200" b="1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which one/what you like to adopt you should present in February! 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b="1" dirty="0" smtClean="0">
                <a:solidFill>
                  <a:schemeClr val="tx2"/>
                </a:solidFill>
              </a:rPr>
              <a:t>Start </a:t>
            </a:r>
            <a:r>
              <a:rPr lang="en-US" sz="2200" b="1" u="sng" dirty="0" smtClean="0">
                <a:solidFill>
                  <a:schemeClr val="tx2"/>
                </a:solidFill>
              </a:rPr>
              <a:t>creating the format for your WM plan</a:t>
            </a:r>
            <a:r>
              <a:rPr lang="en-US" sz="2200" dirty="0" smtClean="0">
                <a:solidFill>
                  <a:schemeClr val="tx2"/>
                </a:solidFill>
              </a:rPr>
              <a:t/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do the outline / list of content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do formulate visions/objectives (draft!)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>
                <a:solidFill>
                  <a:schemeClr val="tx2"/>
                </a:solidFill>
              </a:rPr>
              <a:t>- name </a:t>
            </a:r>
            <a:r>
              <a:rPr lang="en-US" sz="2200" dirty="0" smtClean="0">
                <a:solidFill>
                  <a:schemeClr val="tx2"/>
                </a:solidFill>
              </a:rPr>
              <a:t>limitations </a:t>
            </a:r>
            <a:r>
              <a:rPr lang="en-US" sz="2200" dirty="0">
                <a:solidFill>
                  <a:schemeClr val="tx2"/>
                </a:solidFill>
              </a:rPr>
              <a:t>and </a:t>
            </a:r>
            <a:r>
              <a:rPr lang="en-US" sz="2200" dirty="0" smtClean="0">
                <a:solidFill>
                  <a:schemeClr val="tx2"/>
                </a:solidFill>
              </a:rPr>
              <a:t>challenges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create chapter on the legal references/framework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   (</a:t>
            </a:r>
            <a:r>
              <a:rPr lang="en-US" sz="2200" u="sng" dirty="0" smtClean="0">
                <a:solidFill>
                  <a:schemeClr val="tx2"/>
                </a:solidFill>
              </a:rPr>
              <a:t>only</a:t>
            </a:r>
            <a:r>
              <a:rPr lang="en-US" sz="2200" dirty="0" smtClean="0">
                <a:solidFill>
                  <a:schemeClr val="tx2"/>
                </a:solidFill>
              </a:rPr>
              <a:t> the relevant documents, </a:t>
            </a:r>
            <a:r>
              <a:rPr lang="en-US" sz="2200" u="sng" dirty="0" smtClean="0">
                <a:solidFill>
                  <a:schemeClr val="tx2"/>
                </a:solidFill>
              </a:rPr>
              <a:t>only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the </a:t>
            </a:r>
            <a:r>
              <a:rPr lang="en-US" sz="2200" dirty="0" smtClean="0">
                <a:solidFill>
                  <a:schemeClr val="tx2"/>
                </a:solidFill>
              </a:rPr>
              <a:t>relevant stipulations/deadlines, 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    highlighting priorities addressed by your WM plan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    </a:t>
            </a:r>
            <a:r>
              <a:rPr lang="en-US" sz="2200" i="1" u="sng" dirty="0" smtClean="0">
                <a:solidFill>
                  <a:schemeClr val="tx2"/>
                </a:solidFill>
              </a:rPr>
              <a:t>no copy &amp; paste of the entire documents / legislative text !!!!</a:t>
            </a:r>
            <a:r>
              <a:rPr lang="en-US" sz="2200" i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200" b="1" dirty="0" smtClean="0">
                <a:solidFill>
                  <a:schemeClr val="tx2"/>
                </a:solidFill>
              </a:rPr>
              <a:t>Collect information relevant for future development dynamics</a:t>
            </a:r>
          </a:p>
          <a:p>
            <a:pPr>
              <a:lnSpc>
                <a:spcPct val="110000"/>
              </a:lnSpc>
            </a:pPr>
            <a:r>
              <a:rPr lang="en-US" sz="2200" b="1" dirty="0" smtClean="0">
                <a:solidFill>
                  <a:schemeClr val="tx2"/>
                </a:solidFill>
              </a:rPr>
              <a:t>Begin </a:t>
            </a:r>
            <a:r>
              <a:rPr lang="en-US" sz="2200" b="1" u="sng" dirty="0" smtClean="0">
                <a:solidFill>
                  <a:schemeClr val="tx2"/>
                </a:solidFill>
              </a:rPr>
              <a:t>drafting chapters with status information</a:t>
            </a:r>
            <a:r>
              <a:rPr lang="en-US" sz="2200" b="1" dirty="0" smtClean="0">
                <a:solidFill>
                  <a:schemeClr val="tx2"/>
                </a:solidFill>
              </a:rPr>
              <a:t/>
            </a:r>
            <a:br>
              <a:rPr lang="en-US" sz="2200" b="1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coverage, territorial data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status quo of collection, equipment, costs</a:t>
            </a:r>
            <a:br>
              <a:rPr lang="en-US" sz="2200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- forms / routes of disposal</a:t>
            </a:r>
          </a:p>
        </p:txBody>
      </p:sp>
    </p:spTree>
    <p:extLst>
      <p:ext uri="{BB962C8B-B14F-4D97-AF65-F5344CB8AC3E}">
        <p14:creationId xmlns:p14="http://schemas.microsoft.com/office/powerpoint/2010/main" xmlns="" val="16104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Bildschirmpräsentation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user</cp:lastModifiedBy>
  <cp:revision>173</cp:revision>
  <dcterms:created xsi:type="dcterms:W3CDTF">2015-09-30T12:26:19Z</dcterms:created>
  <dcterms:modified xsi:type="dcterms:W3CDTF">2017-02-07T20:42:34Z</dcterms:modified>
</cp:coreProperties>
</file>