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08" r:id="rId3"/>
    <p:sldId id="31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16.02.2017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5940152" y="6492875"/>
            <a:ext cx="252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WMP plan</a:t>
            </a:r>
            <a:endParaRPr lang="de-DE" dirty="0"/>
          </a:p>
        </p:txBody>
      </p:sp>
      <p:sp>
        <p:nvSpPr>
          <p:cNvPr id="10" name="Datumsplatzhalter 3"/>
          <p:cNvSpPr txBox="1">
            <a:spLocks/>
          </p:cNvSpPr>
          <p:nvPr userDrawn="1"/>
        </p:nvSpPr>
        <p:spPr>
          <a:xfrm>
            <a:off x="2123728" y="6492875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WMP </a:t>
            </a:r>
            <a:r>
              <a:rPr lang="de-DE" dirty="0" err="1" smtClean="0"/>
              <a:t>training</a:t>
            </a:r>
            <a:r>
              <a:rPr lang="de-DE" dirty="0" smtClean="0"/>
              <a:t>       2nd Training,</a:t>
            </a:r>
            <a:r>
              <a:rPr lang="de-DE" baseline="0" dirty="0" smtClean="0"/>
              <a:t> </a:t>
            </a:r>
            <a:r>
              <a:rPr lang="de-DE" dirty="0" err="1" smtClean="0"/>
              <a:t>December</a:t>
            </a:r>
            <a:r>
              <a:rPr lang="de-DE" dirty="0" smtClean="0"/>
              <a:t> 14./15., 2016</a:t>
            </a:r>
          </a:p>
        </p:txBody>
      </p:sp>
      <p:sp>
        <p:nvSpPr>
          <p:cNvPr id="11" name="Datumsplatzhalter 3"/>
          <p:cNvSpPr txBox="1">
            <a:spLocks/>
          </p:cNvSpPr>
          <p:nvPr userDrawn="1"/>
        </p:nvSpPr>
        <p:spPr>
          <a:xfrm>
            <a:off x="8244408" y="6508750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EB9734-B79C-491F-8812-A84B475DD43D}" type="slidenum">
              <a:rPr lang="de-DE" smtClean="0"/>
              <a:pPr algn="r"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16.02.2017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16.02.2017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16.02.2017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16.02.2017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16.02.2017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0760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B5E66C8E-7907-4CAF-A03A-B57D08265DFE}" type="datetimeFigureOut">
              <a:rPr lang="de-DE" smtClean="0"/>
              <a:pPr/>
              <a:t>16.02.2017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714380" cy="365125"/>
          </a:xfrm>
          <a:prstGeom prst="rect">
            <a:avLst/>
          </a:prstGeom>
        </p:spPr>
        <p:txBody>
          <a:bodyPr/>
          <a:lstStyle/>
          <a:p>
            <a:fld id="{03CA3F10-7006-48E2-ADD3-BBC8A3D774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389874"/>
            <a:ext cx="9144000" cy="46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600076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6C8E-7907-4CAF-A03A-B57D08265DFE}" type="datetimeFigureOut">
              <a:rPr lang="de-DE" smtClean="0"/>
              <a:pPr/>
              <a:t>16.02.2017</a:t>
            </a:fld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15338" y="6421461"/>
            <a:ext cx="714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3F10-7006-48E2-ADD3-BBC8A3D774ED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32" y="11334"/>
            <a:ext cx="9144000" cy="56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el 1"/>
          <p:cNvSpPr txBox="1">
            <a:spLocks/>
          </p:cNvSpPr>
          <p:nvPr userDrawn="1"/>
        </p:nvSpPr>
        <p:spPr>
          <a:xfrm>
            <a:off x="3859200" y="100800"/>
            <a:ext cx="3643338" cy="285752"/>
          </a:xfrm>
          <a:prstGeom prst="rect">
            <a:avLst/>
          </a:prstGeom>
          <a:solidFill>
            <a:schemeClr val="bg1"/>
          </a:solidFill>
        </p:spPr>
        <p:txBody>
          <a:bodyPr lIns="36000" tIns="36000" rIns="36000" bIns="36000"/>
          <a:lstStyle>
            <a:lvl1pPr algn="l"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Accompanying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1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Measures</a:t>
            </a:r>
            <a:r>
              <a:rPr kumimoji="0" lang="de-DE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/  Technical Trainings</a:t>
            </a:r>
          </a:p>
        </p:txBody>
      </p:sp>
      <p:pic>
        <p:nvPicPr>
          <p:cNvPr id="8" name="Picture 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6456" y="109749"/>
            <a:ext cx="360040" cy="2581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</p:pic>
      <p:pic>
        <p:nvPicPr>
          <p:cNvPr id="9" name="Picture 2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42346"/>
            <a:ext cx="648072" cy="20265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179512" y="764704"/>
            <a:ext cx="8856984" cy="52366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2400" b="1" dirty="0">
                <a:solidFill>
                  <a:schemeClr val="tx2"/>
                </a:solidFill>
              </a:rPr>
              <a:t>მყარი ნარჩენების ინტეგრირებული მართვა - ქუთაისი</a:t>
            </a:r>
          </a:p>
          <a:p>
            <a:pPr algn="ctr">
              <a:buNone/>
            </a:pPr>
            <a:r>
              <a:rPr lang="ka-GE" sz="2400" b="1" dirty="0">
                <a:solidFill>
                  <a:schemeClr val="tx2"/>
                </a:solidFill>
              </a:rPr>
              <a:t>– დამხმარე ტექნიკური ტრენინგი –</a:t>
            </a:r>
            <a:endParaRPr lang="de-DE" sz="2400" dirty="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de-DE" sz="2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ka-GE" sz="4000" dirty="0" smtClean="0">
                <a:solidFill>
                  <a:schemeClr val="tx2"/>
                </a:solidFill>
              </a:rPr>
              <a:t>მე-</a:t>
            </a:r>
            <a:r>
              <a:rPr lang="en-US" sz="4000" dirty="0" smtClean="0">
                <a:solidFill>
                  <a:schemeClr val="tx2"/>
                </a:solidFill>
              </a:rPr>
              <a:t>3</a:t>
            </a:r>
            <a:r>
              <a:rPr lang="ka-GE" sz="4000" dirty="0" smtClean="0">
                <a:solidFill>
                  <a:schemeClr val="tx2"/>
                </a:solidFill>
              </a:rPr>
              <a:t> ტრენინგი</a:t>
            </a:r>
            <a:endParaRPr lang="de-DE" sz="40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ka-GE" sz="2800" b="1" dirty="0" smtClean="0">
                <a:solidFill>
                  <a:srgbClr val="1F497D"/>
                </a:solidFill>
              </a:rPr>
              <a:t>„მუნიციპალური ნარჩენების მართვის დაგეგმვა“ </a:t>
            </a:r>
            <a:r>
              <a:rPr lang="de-DE" sz="2400" b="1" dirty="0" smtClean="0">
                <a:solidFill>
                  <a:schemeClr val="tx2"/>
                </a:solidFill>
              </a:rPr>
              <a:t/>
            </a:r>
            <a:br>
              <a:rPr lang="de-DE" sz="2400" b="1" dirty="0" smtClean="0">
                <a:solidFill>
                  <a:schemeClr val="tx2"/>
                </a:solidFill>
              </a:rPr>
            </a:br>
            <a:endParaRPr lang="de-DE" sz="2400" b="1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ka-GE" sz="4000" b="1" dirty="0" smtClean="0"/>
              <a:t>დავალება მომდევნო ტრენინგისთვის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ka-GE" sz="4000" b="1" dirty="0" smtClean="0"/>
              <a:t>(მარტი 2017)</a:t>
            </a:r>
          </a:p>
          <a:p>
            <a:pPr marL="0" indent="0" algn="ctr">
              <a:spcBef>
                <a:spcPts val="0"/>
              </a:spcBef>
              <a:buNone/>
            </a:pPr>
            <a:endParaRPr lang="ka-GE" sz="2800" b="1" dirty="0" smtClean="0"/>
          </a:p>
          <a:p>
            <a:pPr marL="0" indent="0" algn="ctr">
              <a:spcBef>
                <a:spcPts val="1200"/>
              </a:spcBef>
              <a:buNone/>
            </a:pPr>
            <a:endParaRPr lang="ka-GE" sz="180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de-DE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8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179512" y="620688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200" b="1" dirty="0" smtClean="0">
                <a:solidFill>
                  <a:schemeClr val="tx2"/>
                </a:solidFill>
              </a:rPr>
              <a:t>მუნიციპალური მყარი ნარჩენების დაგეგმვის პროცესი</a:t>
            </a:r>
            <a:endParaRPr lang="de-DE" sz="2200" b="1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3688" y="1640219"/>
            <a:ext cx="5153025" cy="380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lipse 6"/>
          <p:cNvSpPr/>
          <p:nvPr/>
        </p:nvSpPr>
        <p:spPr>
          <a:xfrm rot="21135285">
            <a:off x="1861940" y="1437772"/>
            <a:ext cx="4030226" cy="1872208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6156176" y="1159682"/>
            <a:ext cx="2808312" cy="18372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ka-GE" sz="2000" dirty="0" smtClean="0">
                <a:solidFill>
                  <a:schemeClr val="accent6">
                    <a:lumMod val="75000"/>
                  </a:schemeClr>
                </a:solidFill>
              </a:rPr>
              <a:t>ჩვენი აქცენტები: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182563">
              <a:lnSpc>
                <a:spcPct val="150000"/>
              </a:lnSpc>
              <a:spcBef>
                <a:spcPts val="600"/>
              </a:spcBef>
              <a:buNone/>
            </a:pPr>
            <a:r>
              <a:rPr lang="ka-GE" sz="2000" b="1" dirty="0" smtClean="0">
                <a:solidFill>
                  <a:schemeClr val="accent6">
                    <a:lumMod val="75000"/>
                  </a:schemeClr>
                </a:solidFill>
              </a:rPr>
              <a:t>დეკემბრის ტრენინგზე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182563">
              <a:lnSpc>
                <a:spcPct val="150000"/>
              </a:lnSpc>
              <a:spcBef>
                <a:spcPts val="600"/>
              </a:spcBef>
              <a:buNone/>
            </a:pPr>
            <a:r>
              <a:rPr lang="ka-GE" sz="2000" b="1" dirty="0" smtClean="0">
                <a:solidFill>
                  <a:schemeClr val="accent6">
                    <a:lumMod val="75000"/>
                  </a:schemeClr>
                </a:solidFill>
              </a:rPr>
              <a:t>თებერვლის </a:t>
            </a:r>
            <a:r>
              <a:rPr lang="ka-GE" sz="2000" b="1" dirty="0" smtClean="0">
                <a:solidFill>
                  <a:schemeClr val="accent6">
                    <a:lumMod val="75000"/>
                  </a:schemeClr>
                </a:solidFill>
              </a:rPr>
              <a:t>ტრენინგზე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182563">
              <a:lnSpc>
                <a:spcPct val="150000"/>
              </a:lnSpc>
              <a:spcBef>
                <a:spcPts val="600"/>
              </a:spcBef>
              <a:buNone/>
            </a:pPr>
            <a:r>
              <a:rPr lang="ka-GE" sz="2000" b="1" smtClean="0">
                <a:solidFill>
                  <a:schemeClr val="accent6">
                    <a:lumMod val="75000"/>
                  </a:schemeClr>
                </a:solidFill>
              </a:rPr>
              <a:t>შემდეგი ტრენინგისთვის</a:t>
            </a:r>
          </a:p>
        </p:txBody>
      </p:sp>
      <p:cxnSp>
        <p:nvCxnSpPr>
          <p:cNvPr id="9" name="Gerade Verbindung 8"/>
          <p:cNvCxnSpPr/>
          <p:nvPr/>
        </p:nvCxnSpPr>
        <p:spPr>
          <a:xfrm flipV="1">
            <a:off x="4932040" y="1880829"/>
            <a:ext cx="1512168" cy="108012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V="1">
            <a:off x="4608004" y="2373876"/>
            <a:ext cx="1836204" cy="55106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 rot="21135285">
            <a:off x="1619874" y="1428518"/>
            <a:ext cx="4343452" cy="2223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2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179512" y="548680"/>
            <a:ext cx="8856984" cy="484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200" b="1" dirty="0" smtClean="0">
                <a:solidFill>
                  <a:schemeClr val="tx2"/>
                </a:solidFill>
              </a:rPr>
              <a:t>საშინაო დავალება</a:t>
            </a:r>
            <a:endParaRPr lang="de-DE" sz="2200" b="1" dirty="0">
              <a:solidFill>
                <a:schemeClr val="tx2"/>
              </a:solidFill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179512" y="980728"/>
            <a:ext cx="896448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sz="2400" b="1" dirty="0" smtClean="0">
                <a:solidFill>
                  <a:schemeClr val="tx2"/>
                </a:solidFill>
              </a:rPr>
              <a:t>მოამზადეთ თავების </a:t>
            </a:r>
            <a:r>
              <a:rPr lang="ka-GE" sz="2400" b="1" u="sng" dirty="0" smtClean="0">
                <a:solidFill>
                  <a:schemeClr val="tx2"/>
                </a:solidFill>
              </a:rPr>
              <a:t>მონახაზი შესავლისა და არსებული მდგომარეობის ნაწილისთვის</a:t>
            </a:r>
          </a:p>
          <a:p>
            <a:endParaRPr lang="ka-GE" sz="2400" b="1" u="sng" dirty="0" smtClean="0">
              <a:solidFill>
                <a:schemeClr val="tx2"/>
              </a:solidFill>
            </a:endParaRPr>
          </a:p>
          <a:p>
            <a:r>
              <a:rPr lang="ka-GE" sz="2400" b="1" u="sng" dirty="0" smtClean="0">
                <a:solidFill>
                  <a:schemeClr val="tx2"/>
                </a:solidFill>
              </a:rPr>
              <a:t>შეაგროვეთ სამომავლო განვითარებისთვის საჭირო ინფორმაცია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Larissa-Design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Bla, bla</dc:title>
  <dc:creator>user</dc:creator>
  <cp:lastModifiedBy>Aleksander Pertaia</cp:lastModifiedBy>
  <cp:revision>180</cp:revision>
  <dcterms:created xsi:type="dcterms:W3CDTF">2015-09-30T12:26:19Z</dcterms:created>
  <dcterms:modified xsi:type="dcterms:W3CDTF">2017-02-16T05:56:15Z</dcterms:modified>
</cp:coreProperties>
</file>