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89" r:id="rId2"/>
    <p:sldId id="390" r:id="rId3"/>
    <p:sldId id="391" r:id="rId4"/>
    <p:sldId id="330" r:id="rId5"/>
    <p:sldId id="392" r:id="rId6"/>
    <p:sldId id="393" r:id="rId7"/>
    <p:sldId id="394" r:id="rId8"/>
    <p:sldId id="395" r:id="rId9"/>
    <p:sldId id="396" r:id="rId10"/>
    <p:sldId id="397" r:id="rId11"/>
    <p:sldId id="398" r:id="rId12"/>
    <p:sldId id="399" r:id="rId13"/>
    <p:sldId id="400" r:id="rId14"/>
    <p:sldId id="388"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63" d="100"/>
          <a:sy n="63"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7871A-254F-4541-B418-4FCB2F28A172}" type="datetimeFigureOut">
              <a:rPr lang="de-DE" smtClean="0"/>
              <a:pPr/>
              <a:t>27.04.2017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828CA-C7BD-4FFF-8EB0-EB6B4E62849F}" type="slidenum">
              <a:rPr lang="de-DE" smtClean="0"/>
              <a:pPr/>
              <a:t>‹#›</a:t>
            </a:fld>
            <a:endParaRPr lang="de-DE"/>
          </a:p>
        </p:txBody>
      </p:sp>
    </p:spTree>
    <p:extLst>
      <p:ext uri="{BB962C8B-B14F-4D97-AF65-F5344CB8AC3E}">
        <p14:creationId xmlns:p14="http://schemas.microsoft.com/office/powerpoint/2010/main" val="168315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3"/>
          <p:cNvSpPr txBox="1">
            <a:spLocks/>
          </p:cNvSpPr>
          <p:nvPr userDrawn="1"/>
        </p:nvSpPr>
        <p:spPr>
          <a:xfrm>
            <a:off x="5940152" y="6492875"/>
            <a:ext cx="2520280"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10" name="Datumsplatzhalter 3"/>
          <p:cNvSpPr txBox="1">
            <a:spLocks/>
          </p:cNvSpPr>
          <p:nvPr userDrawn="1"/>
        </p:nvSpPr>
        <p:spPr>
          <a:xfrm>
            <a:off x="2123728" y="6492875"/>
            <a:ext cx="5076564"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WMP </a:t>
            </a:r>
            <a:r>
              <a:rPr lang="de-DE" dirty="0" err="1" smtClean="0"/>
              <a:t>training</a:t>
            </a:r>
            <a:r>
              <a:rPr lang="de-DE" dirty="0" smtClean="0"/>
              <a:t>      		5th Training,</a:t>
            </a:r>
            <a:r>
              <a:rPr lang="de-DE" baseline="0" dirty="0" smtClean="0"/>
              <a:t> </a:t>
            </a:r>
            <a:r>
              <a:rPr lang="de-DE" dirty="0" smtClean="0"/>
              <a:t>April 26./27., 2017</a:t>
            </a:r>
          </a:p>
        </p:txBody>
      </p:sp>
      <p:sp>
        <p:nvSpPr>
          <p:cNvPr id="11" name="Datumsplatzhalter 3"/>
          <p:cNvSpPr txBox="1">
            <a:spLocks/>
          </p:cNvSpPr>
          <p:nvPr userDrawn="1"/>
        </p:nvSpPr>
        <p:spPr>
          <a:xfrm>
            <a:off x="8244408" y="6508750"/>
            <a:ext cx="7920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EEB9734-B79C-491F-8812-A84B475DD43D}" type="slidenum">
              <a:rPr lang="de-DE" smtClean="0"/>
              <a:pPr algn="r"/>
              <a:t>‹#›</a:t>
            </a:fld>
            <a:endParaRPr lang="de-DE" dirty="0"/>
          </a:p>
        </p:txBody>
      </p:sp>
      <p:sp>
        <p:nvSpPr>
          <p:cNvPr id="5" name="Inhaltsplatzhalter 4"/>
          <p:cNvSpPr>
            <a:spLocks noGrp="1"/>
          </p:cNvSpPr>
          <p:nvPr>
            <p:ph sz="quarter" idx="10"/>
          </p:nvPr>
        </p:nvSpPr>
        <p:spPr>
          <a:xfrm>
            <a:off x="2700338" y="6691313"/>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27.04.2017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28596" y="785794"/>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8" name="Picture 4"/>
          <p:cNvPicPr>
            <a:picLocks noChangeAspect="1" noChangeArrowheads="1"/>
          </p:cNvPicPr>
          <p:nvPr userDrawn="1"/>
        </p:nvPicPr>
        <p:blipFill>
          <a:blip r:embed="rId13"/>
          <a:srcRect/>
          <a:stretch>
            <a:fillRect/>
          </a:stretch>
        </p:blipFill>
        <p:spPr bwMode="auto">
          <a:xfrm>
            <a:off x="0" y="6389874"/>
            <a:ext cx="9144000" cy="468150"/>
          </a:xfrm>
          <a:prstGeom prst="rect">
            <a:avLst/>
          </a:prstGeom>
          <a:noFill/>
          <a:ln w="9525">
            <a:noFill/>
            <a:miter lim="800000"/>
            <a:headEnd/>
            <a:tailEnd/>
          </a:ln>
          <a:effectLst/>
        </p:spPr>
      </p:pic>
      <p:sp>
        <p:nvSpPr>
          <p:cNvPr id="10" name="Datumsplatzhalter 3"/>
          <p:cNvSpPr>
            <a:spLocks noGrp="1"/>
          </p:cNvSpPr>
          <p:nvPr>
            <p:ph type="dt" sz="half" idx="2"/>
          </p:nvPr>
        </p:nvSpPr>
        <p:spPr>
          <a:xfrm>
            <a:off x="6000760" y="64214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6C8E-7907-4CAF-A03A-B57D08265DFE}" type="datetimeFigureOut">
              <a:rPr lang="de-DE" smtClean="0"/>
              <a:pPr/>
              <a:t>27.04.2017</a:t>
            </a:fld>
            <a:endParaRPr lang="de-DE" dirty="0"/>
          </a:p>
        </p:txBody>
      </p:sp>
      <p:sp>
        <p:nvSpPr>
          <p:cNvPr id="11" name="Foliennummernplatzhalter 5"/>
          <p:cNvSpPr>
            <a:spLocks noGrp="1"/>
          </p:cNvSpPr>
          <p:nvPr>
            <p:ph type="sldNum" sz="quarter" idx="4"/>
          </p:nvPr>
        </p:nvSpPr>
        <p:spPr>
          <a:xfrm>
            <a:off x="8215338" y="6421461"/>
            <a:ext cx="7143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A3F10-7006-48E2-ADD3-BBC8A3D774ED}" type="slidenum">
              <a:rPr lang="de-DE" smtClean="0"/>
              <a:pPr/>
              <a:t>‹#›</a:t>
            </a:fld>
            <a:endParaRPr lang="de-DE" dirty="0"/>
          </a:p>
        </p:txBody>
      </p:sp>
      <p:pic>
        <p:nvPicPr>
          <p:cNvPr id="1029" name="Picture 5"/>
          <p:cNvPicPr>
            <a:picLocks noChangeAspect="1" noChangeArrowheads="1"/>
          </p:cNvPicPr>
          <p:nvPr userDrawn="1"/>
        </p:nvPicPr>
        <p:blipFill>
          <a:blip r:embed="rId14"/>
          <a:srcRect/>
          <a:stretch>
            <a:fillRect/>
          </a:stretch>
        </p:blipFill>
        <p:spPr bwMode="auto">
          <a:xfrm>
            <a:off x="-32" y="11334"/>
            <a:ext cx="9144000" cy="560146"/>
          </a:xfrm>
          <a:prstGeom prst="rect">
            <a:avLst/>
          </a:prstGeom>
          <a:noFill/>
          <a:ln w="9525">
            <a:noFill/>
            <a:miter lim="800000"/>
            <a:headEnd/>
            <a:tailEnd/>
          </a:ln>
          <a:effectLst/>
        </p:spPr>
      </p:pic>
      <p:sp>
        <p:nvSpPr>
          <p:cNvPr id="13" name="Titel 1"/>
          <p:cNvSpPr txBox="1">
            <a:spLocks/>
          </p:cNvSpPr>
          <p:nvPr userDrawn="1"/>
        </p:nvSpPr>
        <p:spPr>
          <a:xfrm>
            <a:off x="3859200" y="100800"/>
            <a:ext cx="3643338" cy="285752"/>
          </a:xfrm>
          <a:prstGeom prst="rect">
            <a:avLst/>
          </a:prstGeom>
          <a:solidFill>
            <a:schemeClr val="bg1"/>
          </a:solidFill>
        </p:spPr>
        <p:txBody>
          <a:bodyPr lIns="36000" tIns="36000" rIns="36000" bIns="36000"/>
          <a:lstStyle>
            <a:lvl1pPr algn="l">
              <a:defRPr sz="1400" b="1" baseline="0"/>
            </a:lvl1p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de-DE" sz="1300" b="1" i="0" u="none" strike="noStrike" kern="1200" cap="none" spc="0" normalizeH="0" baseline="0" noProof="0" dirty="0" smtClean="0">
                <a:ln>
                  <a:noFill/>
                </a:ln>
                <a:solidFill>
                  <a:schemeClr val="tx1"/>
                </a:solidFill>
                <a:effectLst/>
                <a:uLnTx/>
                <a:uFillTx/>
                <a:latin typeface="+mj-lt"/>
                <a:ea typeface="+mj-ea"/>
                <a:cs typeface="+mj-cs"/>
              </a:rPr>
              <a:t> -  </a:t>
            </a:r>
            <a:r>
              <a:rPr kumimoji="0" lang="de-DE" sz="1300" b="1" i="0" u="none" strike="noStrike" kern="1200" cap="none" spc="0" normalizeH="0" baseline="0" noProof="0" dirty="0" err="1" smtClean="0">
                <a:ln>
                  <a:noFill/>
                </a:ln>
                <a:solidFill>
                  <a:schemeClr val="tx1"/>
                </a:solidFill>
                <a:effectLst/>
                <a:uLnTx/>
                <a:uFillTx/>
                <a:latin typeface="+mj-lt"/>
                <a:ea typeface="+mj-ea"/>
                <a:cs typeface="+mj-cs"/>
              </a:rPr>
              <a:t>Accompanying</a:t>
            </a:r>
            <a:r>
              <a:rPr kumimoji="0" lang="de-DE" sz="1300" b="1" i="0" u="none" strike="noStrike" kern="1200" cap="none" spc="0" normalizeH="0" baseline="0" noProof="0" dirty="0" smtClean="0">
                <a:ln>
                  <a:noFill/>
                </a:ln>
                <a:solidFill>
                  <a:schemeClr val="tx1"/>
                </a:solidFill>
                <a:effectLst/>
                <a:uLnTx/>
                <a:uFillTx/>
                <a:latin typeface="+mj-lt"/>
                <a:ea typeface="+mj-ea"/>
                <a:cs typeface="+mj-cs"/>
              </a:rPr>
              <a:t> </a:t>
            </a:r>
            <a:r>
              <a:rPr kumimoji="0" lang="de-DE" sz="1300" b="1" i="0" u="none" strike="noStrike" kern="1200" cap="none" spc="0" normalizeH="0" baseline="0" noProof="0" dirty="0" err="1" smtClean="0">
                <a:ln>
                  <a:noFill/>
                </a:ln>
                <a:solidFill>
                  <a:schemeClr val="tx1"/>
                </a:solidFill>
                <a:effectLst/>
                <a:uLnTx/>
                <a:uFillTx/>
                <a:latin typeface="+mj-lt"/>
                <a:ea typeface="+mj-ea"/>
                <a:cs typeface="+mj-cs"/>
              </a:rPr>
              <a:t>Measures</a:t>
            </a:r>
            <a:r>
              <a:rPr kumimoji="0" lang="de-DE" sz="1300" b="1" i="0" u="none" strike="noStrike" kern="1200" cap="none" spc="0" normalizeH="0" baseline="0" noProof="0" dirty="0" smtClean="0">
                <a:ln>
                  <a:noFill/>
                </a:ln>
                <a:solidFill>
                  <a:schemeClr val="tx1"/>
                </a:solidFill>
                <a:effectLst/>
                <a:uLnTx/>
                <a:uFillTx/>
                <a:latin typeface="+mj-lt"/>
                <a:ea typeface="+mj-ea"/>
                <a:cs typeface="+mj-cs"/>
              </a:rPr>
              <a:t>  /  Technical Trainings</a:t>
            </a:r>
          </a:p>
        </p:txBody>
      </p:sp>
      <p:pic>
        <p:nvPicPr>
          <p:cNvPr id="8" name="Picture 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8676456" y="109749"/>
            <a:ext cx="360040" cy="258128"/>
          </a:xfrm>
          <a:prstGeom prst="rect">
            <a:avLst/>
          </a:prstGeom>
          <a:solidFill>
            <a:schemeClr val="bg1"/>
          </a:solid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9" name="Picture 2"/>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028384" y="142346"/>
            <a:ext cx="648072" cy="202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179512" y="764704"/>
            <a:ext cx="8856984" cy="5236634"/>
          </a:xfrm>
        </p:spPr>
        <p:txBody>
          <a:bodyPr>
            <a:normAutofit fontScale="85000" lnSpcReduction="10000"/>
          </a:bodyPr>
          <a:lstStyle/>
          <a:p>
            <a:pPr algn="ctr">
              <a:buNone/>
            </a:pPr>
            <a:r>
              <a:rPr lang="ka-GE" sz="2400" b="1" dirty="0">
                <a:solidFill>
                  <a:schemeClr val="tx2"/>
                </a:solidFill>
              </a:rPr>
              <a:t>მყარი ნარჩენების ინტეგრირებული მართვა - ქუთაისი</a:t>
            </a:r>
            <a:endParaRPr lang="de-DE" sz="2400" b="1" dirty="0">
              <a:solidFill>
                <a:schemeClr val="tx2"/>
              </a:solidFill>
            </a:endParaRPr>
          </a:p>
          <a:p>
            <a:pPr marL="0" indent="0" algn="ctr">
              <a:buNone/>
            </a:pPr>
            <a:r>
              <a:rPr lang="de-DE" sz="2400" dirty="0">
                <a:solidFill>
                  <a:srgbClr val="1F497D"/>
                </a:solidFill>
              </a:rPr>
              <a:t>– </a:t>
            </a:r>
            <a:r>
              <a:rPr lang="ka-GE" sz="2400" dirty="0">
                <a:solidFill>
                  <a:srgbClr val="1F497D"/>
                </a:solidFill>
              </a:rPr>
              <a:t>დამხმარე ტექნიკური ტრენინგი</a:t>
            </a:r>
            <a:r>
              <a:rPr lang="de-DE" sz="2400" dirty="0">
                <a:solidFill>
                  <a:schemeClr val="tx2"/>
                </a:solidFill>
              </a:rPr>
              <a:t> –</a:t>
            </a:r>
            <a:endParaRPr lang="de-DE" sz="2400" dirty="0" smtClean="0">
              <a:solidFill>
                <a:schemeClr val="tx2"/>
              </a:solidFill>
            </a:endParaRPr>
          </a:p>
          <a:p>
            <a:pPr algn="ctr">
              <a:buFont typeface="Wingdings" pitchFamily="2" charset="2"/>
              <a:buChar char="Ø"/>
            </a:pPr>
            <a:endParaRPr lang="de-DE" sz="2400" dirty="0" smtClean="0">
              <a:solidFill>
                <a:schemeClr val="tx2"/>
              </a:solidFill>
            </a:endParaRPr>
          </a:p>
          <a:p>
            <a:pPr marL="0" indent="0" algn="ctr">
              <a:buNone/>
            </a:pPr>
            <a:r>
              <a:rPr lang="ka-GE" sz="4000" dirty="0" smtClean="0">
                <a:solidFill>
                  <a:schemeClr val="tx2"/>
                </a:solidFill>
              </a:rPr>
              <a:t>მე-5 ტრენინგი</a:t>
            </a:r>
            <a:endParaRPr lang="de-DE" sz="4000" dirty="0" smtClean="0">
              <a:solidFill>
                <a:schemeClr val="tx2"/>
              </a:solidFill>
            </a:endParaRPr>
          </a:p>
          <a:p>
            <a:pPr marL="0" indent="0" algn="ctr">
              <a:buNone/>
            </a:pPr>
            <a:r>
              <a:rPr lang="ka-GE" sz="2800" b="1" dirty="0">
                <a:solidFill>
                  <a:srgbClr val="1F497D"/>
                </a:solidFill>
              </a:rPr>
              <a:t>„მუნიციპალური ნარჩენების მართვის გეგმების მომზადება</a:t>
            </a:r>
            <a:r>
              <a:rPr lang="ka-GE" sz="2800" b="1" dirty="0" smtClean="0">
                <a:solidFill>
                  <a:srgbClr val="1F497D"/>
                </a:solidFill>
              </a:rPr>
              <a:t>“</a:t>
            </a:r>
          </a:p>
          <a:p>
            <a:pPr marL="0" indent="0" algn="ctr">
              <a:buNone/>
            </a:pPr>
            <a:endParaRPr lang="de-DE" sz="2400" b="1" dirty="0" smtClean="0">
              <a:solidFill>
                <a:schemeClr val="tx2"/>
              </a:solidFill>
            </a:endParaRPr>
          </a:p>
          <a:p>
            <a:pPr marL="0" indent="0" algn="ctr">
              <a:spcBef>
                <a:spcPts val="0"/>
              </a:spcBef>
              <a:buNone/>
            </a:pPr>
            <a:r>
              <a:rPr lang="ka-GE" sz="4700" b="1" dirty="0" smtClean="0"/>
              <a:t>კონტეინერების განთავსებისა და შეგროვების ძირითადი პარამეტრები</a:t>
            </a:r>
            <a:r>
              <a:rPr lang="de-DE" sz="4700" b="1" dirty="0" smtClean="0"/>
              <a:t> </a:t>
            </a:r>
            <a:r>
              <a:rPr lang="de-DE" sz="4700" b="1" dirty="0"/>
              <a:t/>
            </a:r>
            <a:br>
              <a:rPr lang="de-DE" sz="4700" b="1" dirty="0"/>
            </a:br>
            <a:r>
              <a:rPr lang="ka-GE" sz="3300" b="1" dirty="0" smtClean="0"/>
              <a:t>(რამდენიმე </a:t>
            </a:r>
            <a:r>
              <a:rPr lang="ka-GE" sz="3300" b="1" dirty="0"/>
              <a:t>რჩევა დაგეგმვასთან </a:t>
            </a:r>
            <a:r>
              <a:rPr lang="ka-GE" sz="3300" b="1" dirty="0" smtClean="0"/>
              <a:t/>
            </a:r>
            <a:br>
              <a:rPr lang="ka-GE" sz="3300" b="1" dirty="0" smtClean="0"/>
            </a:br>
            <a:r>
              <a:rPr lang="ka-GE" sz="3300" b="1" dirty="0" smtClean="0"/>
              <a:t>დაკავშირებით)</a:t>
            </a:r>
            <a:endParaRPr lang="de-DE" sz="3300" dirty="0">
              <a:solidFill>
                <a:schemeClr val="tx2"/>
              </a:solidFill>
            </a:endParaRPr>
          </a:p>
          <a:p>
            <a:pPr marL="0" indent="0" algn="ctr">
              <a:spcBef>
                <a:spcPts val="1200"/>
              </a:spcBef>
              <a:buNone/>
            </a:pPr>
            <a:endParaRPr lang="ka-GE" sz="1800" dirty="0" smtClean="0">
              <a:solidFill>
                <a:schemeClr val="tx2"/>
              </a:solidFill>
            </a:endParaRPr>
          </a:p>
          <a:p>
            <a:pPr marL="0" indent="0" algn="ctr">
              <a:spcBef>
                <a:spcPts val="1200"/>
              </a:spcBef>
              <a:buNone/>
            </a:pPr>
            <a:r>
              <a:rPr lang="ka-GE" sz="1800" dirty="0" smtClean="0">
                <a:solidFill>
                  <a:schemeClr val="tx2"/>
                </a:solidFill>
              </a:rPr>
              <a:t>მომზადებულია </a:t>
            </a:r>
            <a:r>
              <a:rPr lang="ka-GE" sz="1800" b="1" dirty="0" smtClean="0">
                <a:solidFill>
                  <a:schemeClr val="tx2"/>
                </a:solidFill>
              </a:rPr>
              <a:t>იან რაიხენბახის </a:t>
            </a:r>
            <a:r>
              <a:rPr lang="ka-GE" sz="1800" dirty="0" smtClean="0">
                <a:solidFill>
                  <a:schemeClr val="tx2"/>
                </a:solidFill>
              </a:rPr>
              <a:t> მიერ,</a:t>
            </a:r>
            <a:r>
              <a:rPr lang="ka-GE" sz="1800" dirty="0">
                <a:solidFill>
                  <a:schemeClr val="tx2"/>
                </a:solidFill>
              </a:rPr>
              <a:t/>
            </a:r>
            <a:br>
              <a:rPr lang="ka-GE" sz="1800" dirty="0">
                <a:solidFill>
                  <a:schemeClr val="tx2"/>
                </a:solidFill>
              </a:rPr>
            </a:br>
            <a:r>
              <a:rPr lang="ka-GE" sz="1800" dirty="0">
                <a:solidFill>
                  <a:schemeClr val="tx2"/>
                </a:solidFill>
              </a:rPr>
              <a:t>მყარი ნარჩენების მართვის საერთაშორისო </a:t>
            </a:r>
            <a:r>
              <a:rPr lang="ka-GE" sz="1800" dirty="0" smtClean="0">
                <a:solidFill>
                  <a:schemeClr val="tx2"/>
                </a:solidFill>
              </a:rPr>
              <a:t>ექსპერტი</a:t>
            </a:r>
            <a:endParaRPr lang="de-DE" sz="1800" dirty="0" smtClean="0">
              <a:solidFill>
                <a:schemeClr val="tx2"/>
              </a:solidFill>
            </a:endParaRPr>
          </a:p>
        </p:txBody>
      </p:sp>
    </p:spTree>
    <p:extLst>
      <p:ext uri="{BB962C8B-B14F-4D97-AF65-F5344CB8AC3E}">
        <p14:creationId xmlns:p14="http://schemas.microsoft.com/office/powerpoint/2010/main" val="406036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496" y="980728"/>
            <a:ext cx="8784976" cy="5688632"/>
          </a:xfrm>
        </p:spPr>
        <p:txBody>
          <a:bodyPr>
            <a:normAutofit lnSpcReduction="10000"/>
          </a:bodyPr>
          <a:lstStyle/>
          <a:p>
            <a:pPr marL="0" indent="0">
              <a:spcBef>
                <a:spcPts val="1200"/>
              </a:spcBef>
              <a:buNone/>
            </a:pPr>
            <a:r>
              <a:rPr lang="ka-GE" sz="2400" b="1" dirty="0">
                <a:solidFill>
                  <a:schemeClr val="tx2"/>
                </a:solidFill>
              </a:rPr>
              <a:t>როგორ დავდგათ </a:t>
            </a:r>
            <a:r>
              <a:rPr lang="ka-GE" sz="2400" b="1" dirty="0" smtClean="0">
                <a:solidFill>
                  <a:schemeClr val="tx2"/>
                </a:solidFill>
              </a:rPr>
              <a:t>კონტეინერი </a:t>
            </a:r>
            <a:r>
              <a:rPr lang="de-DE" sz="2400" b="1" dirty="0" smtClean="0">
                <a:solidFill>
                  <a:schemeClr val="tx2"/>
                </a:solidFill>
              </a:rPr>
              <a:t>(II)</a:t>
            </a:r>
          </a:p>
          <a:p>
            <a:pPr>
              <a:spcBef>
                <a:spcPts val="600"/>
              </a:spcBef>
            </a:pPr>
            <a:r>
              <a:rPr lang="ka-GE" sz="2000" dirty="0" smtClean="0">
                <a:solidFill>
                  <a:schemeClr val="tx2"/>
                </a:solidFill>
              </a:rPr>
              <a:t>არა თანაბრად მთელს ქალაქში</a:t>
            </a:r>
            <a:endParaRPr lang="de-DE" sz="2000" dirty="0" smtClean="0">
              <a:solidFill>
                <a:schemeClr val="tx2"/>
              </a:solidFill>
            </a:endParaRPr>
          </a:p>
          <a:p>
            <a:pPr>
              <a:spcBef>
                <a:spcPts val="600"/>
              </a:spcBef>
            </a:pPr>
            <a:r>
              <a:rPr lang="ka-GE" sz="2000" dirty="0" smtClean="0">
                <a:solidFill>
                  <a:schemeClr val="tx2"/>
                </a:solidFill>
              </a:rPr>
              <a:t>უპირველეს ყოვლისა, </a:t>
            </a:r>
            <a:r>
              <a:rPr lang="ka-GE" sz="2000" u="sng" dirty="0" smtClean="0">
                <a:solidFill>
                  <a:schemeClr val="tx2"/>
                </a:solidFill>
              </a:rPr>
              <a:t>კონცენტრირებული</a:t>
            </a:r>
            <a:r>
              <a:rPr lang="ka-GE" sz="2000" dirty="0" smtClean="0">
                <a:solidFill>
                  <a:schemeClr val="tx2"/>
                </a:solidFill>
              </a:rPr>
              <a:t> უნდა იყოს იმ ადგილებში, სადაც დიდი რაოდენობით ნარჩენები წარმოიქმნება და/ან სადაც მოსახლეობა გაივლის (ნაგვის გადასაყრელად)</a:t>
            </a:r>
            <a:endParaRPr lang="de-DE" sz="2000" dirty="0" smtClean="0">
              <a:solidFill>
                <a:schemeClr val="tx2"/>
              </a:solidFill>
            </a:endParaRPr>
          </a:p>
          <a:p>
            <a:pPr marL="0" indent="357188">
              <a:spcBef>
                <a:spcPts val="1200"/>
              </a:spcBef>
              <a:buNone/>
            </a:pPr>
            <a:r>
              <a:rPr lang="ka-GE" sz="2000" u="sng" dirty="0" smtClean="0">
                <a:solidFill>
                  <a:schemeClr val="tx2"/>
                </a:solidFill>
              </a:rPr>
              <a:t>კონცენტრირებული</a:t>
            </a:r>
            <a:r>
              <a:rPr lang="ka-GE" sz="2000" dirty="0" smtClean="0">
                <a:solidFill>
                  <a:schemeClr val="tx2"/>
                </a:solidFill>
              </a:rPr>
              <a:t> გულისხმობს სპეციალურად შერჩეულ ადგილებს</a:t>
            </a:r>
            <a:endParaRPr lang="de-DE" sz="2000" dirty="0" smtClean="0">
              <a:solidFill>
                <a:schemeClr val="tx2"/>
              </a:solidFill>
            </a:endParaRPr>
          </a:p>
          <a:p>
            <a:pPr marL="539750" indent="-184150">
              <a:spcBef>
                <a:spcPts val="600"/>
              </a:spcBef>
              <a:buFontTx/>
              <a:buChar char="-"/>
            </a:pPr>
            <a:r>
              <a:rPr lang="ka-GE" sz="2000" dirty="0" smtClean="0">
                <a:solidFill>
                  <a:schemeClr val="tx2"/>
                </a:solidFill>
              </a:rPr>
              <a:t>კონტეინერები განათავსეთ დიდი </a:t>
            </a:r>
            <a:br>
              <a:rPr lang="ka-GE" sz="2000" dirty="0" smtClean="0">
                <a:solidFill>
                  <a:schemeClr val="tx2"/>
                </a:solidFill>
              </a:rPr>
            </a:br>
            <a:r>
              <a:rPr lang="ka-GE" sz="2000" dirty="0" smtClean="0">
                <a:solidFill>
                  <a:schemeClr val="tx2"/>
                </a:solidFill>
              </a:rPr>
              <a:t>რაოდენობით (ერთ ადგილას რამდენიმე),</a:t>
            </a:r>
            <a:r>
              <a:rPr lang="de-DE" sz="2000" dirty="0" smtClean="0">
                <a:solidFill>
                  <a:schemeClr val="tx2"/>
                </a:solidFill>
              </a:rPr>
              <a:t/>
            </a:r>
            <a:br>
              <a:rPr lang="de-DE" sz="2000" dirty="0" smtClean="0">
                <a:solidFill>
                  <a:schemeClr val="tx2"/>
                </a:solidFill>
              </a:rPr>
            </a:br>
            <a:r>
              <a:rPr lang="ka-GE" sz="2000" dirty="0">
                <a:solidFill>
                  <a:schemeClr val="tx2"/>
                </a:solidFill>
              </a:rPr>
              <a:t>რათა შემგროვების მარშრუტი გახდეს </a:t>
            </a:r>
            <a:r>
              <a:rPr lang="ka-GE" sz="2000" dirty="0" smtClean="0">
                <a:solidFill>
                  <a:schemeClr val="tx2"/>
                </a:solidFill>
              </a:rPr>
              <a:t/>
            </a:r>
            <a:br>
              <a:rPr lang="ka-GE" sz="2000" dirty="0" smtClean="0">
                <a:solidFill>
                  <a:schemeClr val="tx2"/>
                </a:solidFill>
              </a:rPr>
            </a:br>
            <a:r>
              <a:rPr lang="ka-GE" sz="2000" dirty="0" smtClean="0">
                <a:solidFill>
                  <a:schemeClr val="tx2"/>
                </a:solidFill>
              </a:rPr>
              <a:t>მართლაც ეფექტური (ასეთ </a:t>
            </a:r>
            <a:r>
              <a:rPr lang="ka-GE" sz="2000" dirty="0">
                <a:solidFill>
                  <a:schemeClr val="tx2"/>
                </a:solidFill>
              </a:rPr>
              <a:t>ადგილებში </a:t>
            </a:r>
            <a:r>
              <a:rPr lang="ka-GE" sz="2000" dirty="0" smtClean="0">
                <a:solidFill>
                  <a:schemeClr val="tx2"/>
                </a:solidFill>
              </a:rPr>
              <a:t/>
            </a:r>
            <a:br>
              <a:rPr lang="ka-GE" sz="2000" dirty="0" smtClean="0">
                <a:solidFill>
                  <a:schemeClr val="tx2"/>
                </a:solidFill>
              </a:rPr>
            </a:br>
            <a:r>
              <a:rPr lang="ka-GE" sz="2000" dirty="0" smtClean="0">
                <a:solidFill>
                  <a:schemeClr val="tx2"/>
                </a:solidFill>
              </a:rPr>
              <a:t>კონტეინერები </a:t>
            </a:r>
            <a:r>
              <a:rPr lang="ka-GE" sz="2000" dirty="0">
                <a:solidFill>
                  <a:schemeClr val="tx2"/>
                </a:solidFill>
              </a:rPr>
              <a:t>ოპტიმალურად </a:t>
            </a:r>
            <a:r>
              <a:rPr lang="ka-GE" sz="2000" dirty="0" smtClean="0">
                <a:solidFill>
                  <a:schemeClr val="tx2"/>
                </a:solidFill>
              </a:rPr>
              <a:t>ივსება)</a:t>
            </a:r>
            <a:br>
              <a:rPr lang="ka-GE" sz="2000" dirty="0" smtClean="0">
                <a:solidFill>
                  <a:schemeClr val="tx2"/>
                </a:solidFill>
              </a:rPr>
            </a:br>
            <a:r>
              <a:rPr lang="ka-GE" sz="2000" dirty="0" smtClean="0">
                <a:solidFill>
                  <a:schemeClr val="tx2"/>
                </a:solidFill>
              </a:rPr>
              <a:t/>
            </a:r>
            <a:br>
              <a:rPr lang="ka-GE" sz="2000" dirty="0" smtClean="0">
                <a:solidFill>
                  <a:schemeClr val="tx2"/>
                </a:solidFill>
              </a:rPr>
            </a:br>
            <a:r>
              <a:rPr lang="ka-GE" sz="2000" dirty="0" smtClean="0">
                <a:solidFill>
                  <a:schemeClr val="tx2"/>
                </a:solidFill>
              </a:rPr>
              <a:t>ამისათვის საჭიროა</a:t>
            </a:r>
            <a:r>
              <a:rPr lang="de-DE" sz="2000" dirty="0" smtClean="0">
                <a:solidFill>
                  <a:schemeClr val="tx2"/>
                </a:solidFill>
              </a:rPr>
              <a:t> </a:t>
            </a:r>
          </a:p>
          <a:p>
            <a:pPr marL="812800" indent="-273050">
              <a:spcBef>
                <a:spcPts val="300"/>
              </a:spcBef>
              <a:buFont typeface="+mj-lt"/>
              <a:buAutoNum type="alphaLcPeriod"/>
            </a:pPr>
            <a:r>
              <a:rPr lang="ka-GE" sz="2000" dirty="0">
                <a:solidFill>
                  <a:schemeClr val="tx2"/>
                </a:solidFill>
              </a:rPr>
              <a:t>წინასწარი (მიახლოებითი) შეფასება</a:t>
            </a:r>
            <a:br>
              <a:rPr lang="ka-GE" sz="2000" dirty="0">
                <a:solidFill>
                  <a:schemeClr val="tx2"/>
                </a:solidFill>
              </a:rPr>
            </a:br>
            <a:r>
              <a:rPr lang="ka-GE" sz="2000" dirty="0">
                <a:solidFill>
                  <a:schemeClr val="tx2"/>
                </a:solidFill>
              </a:rPr>
              <a:t>პირველად </a:t>
            </a:r>
            <a:r>
              <a:rPr lang="ka-GE" sz="2000" dirty="0" smtClean="0">
                <a:solidFill>
                  <a:schemeClr val="tx2"/>
                </a:solidFill>
              </a:rPr>
              <a:t>დადგმისას</a:t>
            </a:r>
            <a:endParaRPr lang="de-DE" sz="2000" dirty="0" smtClean="0">
              <a:solidFill>
                <a:schemeClr val="tx2"/>
              </a:solidFill>
            </a:endParaRPr>
          </a:p>
          <a:p>
            <a:pPr marL="812800" indent="-273050">
              <a:spcBef>
                <a:spcPts val="300"/>
              </a:spcBef>
              <a:buFont typeface="+mj-lt"/>
              <a:buAutoNum type="alphaLcPeriod"/>
            </a:pPr>
            <a:r>
              <a:rPr lang="ka-GE" sz="2000" dirty="0" smtClean="0">
                <a:solidFill>
                  <a:schemeClr val="tx2"/>
                </a:solidFill>
              </a:rPr>
              <a:t>სათანადო მონიტორინგი და</a:t>
            </a:r>
            <a:endParaRPr lang="de-DE" sz="2000" dirty="0" smtClean="0">
              <a:solidFill>
                <a:schemeClr val="tx2"/>
              </a:solidFill>
            </a:endParaRPr>
          </a:p>
          <a:p>
            <a:pPr marL="812800" indent="-273050">
              <a:spcBef>
                <a:spcPts val="300"/>
              </a:spcBef>
              <a:buFont typeface="+mj-lt"/>
              <a:buAutoNum type="alphaLcPeriod"/>
            </a:pPr>
            <a:r>
              <a:rPr lang="ka-GE" sz="2000" dirty="0" smtClean="0">
                <a:solidFill>
                  <a:schemeClr val="tx2"/>
                </a:solidFill>
              </a:rPr>
              <a:t>შესწორება/ოპტიმიზაცია (კონტეინერების დამატება ან გადაადგილება</a:t>
            </a:r>
            <a:endParaRPr lang="de-DE" sz="2000" dirty="0" smtClean="0">
              <a:solidFill>
                <a:schemeClr val="tx2"/>
              </a:solidFill>
            </a:endParaRPr>
          </a:p>
        </p:txBody>
      </p:sp>
      <p:grpSp>
        <p:nvGrpSpPr>
          <p:cNvPr id="2" name="Gruppieren 1"/>
          <p:cNvGrpSpPr/>
          <p:nvPr/>
        </p:nvGrpSpPr>
        <p:grpSpPr>
          <a:xfrm>
            <a:off x="5580112" y="3137732"/>
            <a:ext cx="3357249" cy="2739540"/>
            <a:chOff x="2411760" y="1697572"/>
            <a:chExt cx="6237570" cy="4395724"/>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00808"/>
              <a:ext cx="6237570" cy="4392488"/>
            </a:xfrm>
            <a:prstGeom prst="rect">
              <a:avLst/>
            </a:prstGeom>
            <a:solidFill>
              <a:schemeClr val="accent6">
                <a:lumMod val="60000"/>
                <a:lumOff val="40000"/>
                <a:alpha val="70000"/>
              </a:schemeClr>
            </a:solidFill>
            <a:ln>
              <a:noFill/>
            </a:ln>
          </p:spPr>
        </p:pic>
        <p:sp>
          <p:nvSpPr>
            <p:cNvPr id="6" name="Freihandform 5"/>
            <p:cNvSpPr/>
            <p:nvPr/>
          </p:nvSpPr>
          <p:spPr>
            <a:xfrm>
              <a:off x="2560320" y="1697572"/>
              <a:ext cx="3777238" cy="4273460"/>
            </a:xfrm>
            <a:custGeom>
              <a:avLst/>
              <a:gdLst>
                <a:gd name="connsiteX0" fmla="*/ 182880 w 3777238"/>
                <a:gd name="connsiteY0" fmla="*/ 3861980 h 4273460"/>
                <a:gd name="connsiteX1" fmla="*/ 182880 w 3777238"/>
                <a:gd name="connsiteY1" fmla="*/ 3861980 h 4273460"/>
                <a:gd name="connsiteX2" fmla="*/ 91440 w 3777238"/>
                <a:gd name="connsiteY2" fmla="*/ 3962564 h 4273460"/>
                <a:gd name="connsiteX3" fmla="*/ 64008 w 3777238"/>
                <a:gd name="connsiteY3" fmla="*/ 4017428 h 4273460"/>
                <a:gd name="connsiteX4" fmla="*/ 54864 w 3777238"/>
                <a:gd name="connsiteY4" fmla="*/ 4044860 h 4273460"/>
                <a:gd name="connsiteX5" fmla="*/ 27432 w 3777238"/>
                <a:gd name="connsiteY5" fmla="*/ 4063148 h 4273460"/>
                <a:gd name="connsiteX6" fmla="*/ 18288 w 3777238"/>
                <a:gd name="connsiteY6" fmla="*/ 4090580 h 4273460"/>
                <a:gd name="connsiteX7" fmla="*/ 0 w 3777238"/>
                <a:gd name="connsiteY7" fmla="*/ 4172876 h 4273460"/>
                <a:gd name="connsiteX8" fmla="*/ 9144 w 3777238"/>
                <a:gd name="connsiteY8" fmla="*/ 4218596 h 4273460"/>
                <a:gd name="connsiteX9" fmla="*/ 100584 w 3777238"/>
                <a:gd name="connsiteY9" fmla="*/ 4264316 h 4273460"/>
                <a:gd name="connsiteX10" fmla="*/ 128016 w 3777238"/>
                <a:gd name="connsiteY10" fmla="*/ 4273460 h 4273460"/>
                <a:gd name="connsiteX11" fmla="*/ 182880 w 3777238"/>
                <a:gd name="connsiteY11" fmla="*/ 4255172 h 4273460"/>
                <a:gd name="connsiteX12" fmla="*/ 265176 w 3777238"/>
                <a:gd name="connsiteY12" fmla="*/ 4200308 h 4273460"/>
                <a:gd name="connsiteX13" fmla="*/ 292608 w 3777238"/>
                <a:gd name="connsiteY13" fmla="*/ 4182020 h 4273460"/>
                <a:gd name="connsiteX14" fmla="*/ 320040 w 3777238"/>
                <a:gd name="connsiteY14" fmla="*/ 4163732 h 4273460"/>
                <a:gd name="connsiteX15" fmla="*/ 374904 w 3777238"/>
                <a:gd name="connsiteY15" fmla="*/ 4118012 h 4273460"/>
                <a:gd name="connsiteX16" fmla="*/ 411480 w 3777238"/>
                <a:gd name="connsiteY16" fmla="*/ 4063148 h 4273460"/>
                <a:gd name="connsiteX17" fmla="*/ 466344 w 3777238"/>
                <a:gd name="connsiteY17" fmla="*/ 4026572 h 4273460"/>
                <a:gd name="connsiteX18" fmla="*/ 484632 w 3777238"/>
                <a:gd name="connsiteY18" fmla="*/ 3999140 h 4273460"/>
                <a:gd name="connsiteX19" fmla="*/ 539496 w 3777238"/>
                <a:gd name="connsiteY19" fmla="*/ 3962564 h 4273460"/>
                <a:gd name="connsiteX20" fmla="*/ 585216 w 3777238"/>
                <a:gd name="connsiteY20" fmla="*/ 3907700 h 4273460"/>
                <a:gd name="connsiteX21" fmla="*/ 630936 w 3777238"/>
                <a:gd name="connsiteY21" fmla="*/ 3861980 h 4273460"/>
                <a:gd name="connsiteX22" fmla="*/ 667512 w 3777238"/>
                <a:gd name="connsiteY22" fmla="*/ 3816260 h 4273460"/>
                <a:gd name="connsiteX23" fmla="*/ 722376 w 3777238"/>
                <a:gd name="connsiteY23" fmla="*/ 3770540 h 4273460"/>
                <a:gd name="connsiteX24" fmla="*/ 749808 w 3777238"/>
                <a:gd name="connsiteY24" fmla="*/ 3761396 h 4273460"/>
                <a:gd name="connsiteX25" fmla="*/ 804672 w 3777238"/>
                <a:gd name="connsiteY25" fmla="*/ 3715676 h 4273460"/>
                <a:gd name="connsiteX26" fmla="*/ 832104 w 3777238"/>
                <a:gd name="connsiteY26" fmla="*/ 3706532 h 4273460"/>
                <a:gd name="connsiteX27" fmla="*/ 886968 w 3777238"/>
                <a:gd name="connsiteY27" fmla="*/ 3669956 h 4273460"/>
                <a:gd name="connsiteX28" fmla="*/ 941832 w 3777238"/>
                <a:gd name="connsiteY28" fmla="*/ 3633380 h 4273460"/>
                <a:gd name="connsiteX29" fmla="*/ 969264 w 3777238"/>
                <a:gd name="connsiteY29" fmla="*/ 3615092 h 4273460"/>
                <a:gd name="connsiteX30" fmla="*/ 996696 w 3777238"/>
                <a:gd name="connsiteY30" fmla="*/ 3605948 h 4273460"/>
                <a:gd name="connsiteX31" fmla="*/ 1014984 w 3777238"/>
                <a:gd name="connsiteY31" fmla="*/ 3578516 h 4273460"/>
                <a:gd name="connsiteX32" fmla="*/ 1042416 w 3777238"/>
                <a:gd name="connsiteY32" fmla="*/ 3569372 h 4273460"/>
                <a:gd name="connsiteX33" fmla="*/ 1097280 w 3777238"/>
                <a:gd name="connsiteY33" fmla="*/ 3532796 h 4273460"/>
                <a:gd name="connsiteX34" fmla="*/ 1124712 w 3777238"/>
                <a:gd name="connsiteY34" fmla="*/ 3514508 h 4273460"/>
                <a:gd name="connsiteX35" fmla="*/ 1152144 w 3777238"/>
                <a:gd name="connsiteY35" fmla="*/ 3496220 h 4273460"/>
                <a:gd name="connsiteX36" fmla="*/ 1197864 w 3777238"/>
                <a:gd name="connsiteY36" fmla="*/ 3459644 h 4273460"/>
                <a:gd name="connsiteX37" fmla="*/ 1225296 w 3777238"/>
                <a:gd name="connsiteY37" fmla="*/ 3432212 h 4273460"/>
                <a:gd name="connsiteX38" fmla="*/ 1252728 w 3777238"/>
                <a:gd name="connsiteY38" fmla="*/ 3413924 h 4273460"/>
                <a:gd name="connsiteX39" fmla="*/ 1261872 w 3777238"/>
                <a:gd name="connsiteY39" fmla="*/ 3386492 h 4273460"/>
                <a:gd name="connsiteX40" fmla="*/ 1289304 w 3777238"/>
                <a:gd name="connsiteY40" fmla="*/ 3377348 h 4273460"/>
                <a:gd name="connsiteX41" fmla="*/ 1307592 w 3777238"/>
                <a:gd name="connsiteY41" fmla="*/ 3322484 h 4273460"/>
                <a:gd name="connsiteX42" fmla="*/ 1362456 w 3777238"/>
                <a:gd name="connsiteY42" fmla="*/ 3240188 h 4273460"/>
                <a:gd name="connsiteX43" fmla="*/ 1380744 w 3777238"/>
                <a:gd name="connsiteY43" fmla="*/ 3212756 h 4273460"/>
                <a:gd name="connsiteX44" fmla="*/ 1389888 w 3777238"/>
                <a:gd name="connsiteY44" fmla="*/ 3185324 h 4273460"/>
                <a:gd name="connsiteX45" fmla="*/ 1426464 w 3777238"/>
                <a:gd name="connsiteY45" fmla="*/ 3130460 h 4273460"/>
                <a:gd name="connsiteX46" fmla="*/ 1444752 w 3777238"/>
                <a:gd name="connsiteY46" fmla="*/ 3103028 h 4273460"/>
                <a:gd name="connsiteX47" fmla="*/ 1463040 w 3777238"/>
                <a:gd name="connsiteY47" fmla="*/ 3048164 h 4273460"/>
                <a:gd name="connsiteX48" fmla="*/ 1490472 w 3777238"/>
                <a:gd name="connsiteY48" fmla="*/ 2993300 h 4273460"/>
                <a:gd name="connsiteX49" fmla="*/ 1508760 w 3777238"/>
                <a:gd name="connsiteY49" fmla="*/ 2965868 h 4273460"/>
                <a:gd name="connsiteX50" fmla="*/ 1527048 w 3777238"/>
                <a:gd name="connsiteY50" fmla="*/ 2911004 h 4273460"/>
                <a:gd name="connsiteX51" fmla="*/ 1545336 w 3777238"/>
                <a:gd name="connsiteY51" fmla="*/ 2883572 h 4273460"/>
                <a:gd name="connsiteX52" fmla="*/ 1554480 w 3777238"/>
                <a:gd name="connsiteY52" fmla="*/ 2856140 h 4273460"/>
                <a:gd name="connsiteX53" fmla="*/ 1591056 w 3777238"/>
                <a:gd name="connsiteY53" fmla="*/ 2801276 h 4273460"/>
                <a:gd name="connsiteX54" fmla="*/ 1609344 w 3777238"/>
                <a:gd name="connsiteY54" fmla="*/ 2773844 h 4273460"/>
                <a:gd name="connsiteX55" fmla="*/ 1618488 w 3777238"/>
                <a:gd name="connsiteY55" fmla="*/ 2746412 h 4273460"/>
                <a:gd name="connsiteX56" fmla="*/ 1645920 w 3777238"/>
                <a:gd name="connsiteY56" fmla="*/ 2728124 h 4273460"/>
                <a:gd name="connsiteX57" fmla="*/ 1682496 w 3777238"/>
                <a:gd name="connsiteY57" fmla="*/ 2682404 h 4273460"/>
                <a:gd name="connsiteX58" fmla="*/ 1719072 w 3777238"/>
                <a:gd name="connsiteY58" fmla="*/ 2636684 h 4273460"/>
                <a:gd name="connsiteX59" fmla="*/ 1746504 w 3777238"/>
                <a:gd name="connsiteY59" fmla="*/ 2581820 h 4273460"/>
                <a:gd name="connsiteX60" fmla="*/ 1773936 w 3777238"/>
                <a:gd name="connsiteY60" fmla="*/ 2563532 h 4273460"/>
                <a:gd name="connsiteX61" fmla="*/ 1837944 w 3777238"/>
                <a:gd name="connsiteY61" fmla="*/ 2490380 h 4273460"/>
                <a:gd name="connsiteX62" fmla="*/ 1874520 w 3777238"/>
                <a:gd name="connsiteY62" fmla="*/ 2444660 h 4273460"/>
                <a:gd name="connsiteX63" fmla="*/ 1911096 w 3777238"/>
                <a:gd name="connsiteY63" fmla="*/ 2389796 h 4273460"/>
                <a:gd name="connsiteX64" fmla="*/ 1929384 w 3777238"/>
                <a:gd name="connsiteY64" fmla="*/ 2362364 h 4273460"/>
                <a:gd name="connsiteX65" fmla="*/ 1956816 w 3777238"/>
                <a:gd name="connsiteY65" fmla="*/ 2334932 h 4273460"/>
                <a:gd name="connsiteX66" fmla="*/ 1993392 w 3777238"/>
                <a:gd name="connsiteY66" fmla="*/ 2289212 h 4273460"/>
                <a:gd name="connsiteX67" fmla="*/ 2029968 w 3777238"/>
                <a:gd name="connsiteY67" fmla="*/ 2243492 h 4273460"/>
                <a:gd name="connsiteX68" fmla="*/ 2066544 w 3777238"/>
                <a:gd name="connsiteY68" fmla="*/ 2197772 h 4273460"/>
                <a:gd name="connsiteX69" fmla="*/ 2075688 w 3777238"/>
                <a:gd name="connsiteY69" fmla="*/ 2170340 h 4273460"/>
                <a:gd name="connsiteX70" fmla="*/ 2112264 w 3777238"/>
                <a:gd name="connsiteY70" fmla="*/ 2115476 h 4273460"/>
                <a:gd name="connsiteX71" fmla="*/ 2148840 w 3777238"/>
                <a:gd name="connsiteY71" fmla="*/ 2060612 h 4273460"/>
                <a:gd name="connsiteX72" fmla="*/ 2167128 w 3777238"/>
                <a:gd name="connsiteY72" fmla="*/ 2033180 h 4273460"/>
                <a:gd name="connsiteX73" fmla="*/ 2185416 w 3777238"/>
                <a:gd name="connsiteY73" fmla="*/ 2005748 h 4273460"/>
                <a:gd name="connsiteX74" fmla="*/ 2194560 w 3777238"/>
                <a:gd name="connsiteY74" fmla="*/ 1978316 h 4273460"/>
                <a:gd name="connsiteX75" fmla="*/ 2231136 w 3777238"/>
                <a:gd name="connsiteY75" fmla="*/ 1923452 h 4273460"/>
                <a:gd name="connsiteX76" fmla="*/ 2258568 w 3777238"/>
                <a:gd name="connsiteY76" fmla="*/ 1868588 h 4273460"/>
                <a:gd name="connsiteX77" fmla="*/ 2267712 w 3777238"/>
                <a:gd name="connsiteY77" fmla="*/ 1841156 h 4273460"/>
                <a:gd name="connsiteX78" fmla="*/ 2286000 w 3777238"/>
                <a:gd name="connsiteY78" fmla="*/ 1813724 h 4273460"/>
                <a:gd name="connsiteX79" fmla="*/ 2295144 w 3777238"/>
                <a:gd name="connsiteY79" fmla="*/ 1786292 h 4273460"/>
                <a:gd name="connsiteX80" fmla="*/ 2313432 w 3777238"/>
                <a:gd name="connsiteY80" fmla="*/ 1758860 h 4273460"/>
                <a:gd name="connsiteX81" fmla="*/ 2331720 w 3777238"/>
                <a:gd name="connsiteY81" fmla="*/ 1703996 h 4273460"/>
                <a:gd name="connsiteX82" fmla="*/ 2340864 w 3777238"/>
                <a:gd name="connsiteY82" fmla="*/ 1676564 h 4273460"/>
                <a:gd name="connsiteX83" fmla="*/ 2359152 w 3777238"/>
                <a:gd name="connsiteY83" fmla="*/ 1649132 h 4273460"/>
                <a:gd name="connsiteX84" fmla="*/ 2377440 w 3777238"/>
                <a:gd name="connsiteY84" fmla="*/ 1594268 h 4273460"/>
                <a:gd name="connsiteX85" fmla="*/ 2395728 w 3777238"/>
                <a:gd name="connsiteY85" fmla="*/ 1566836 h 4273460"/>
                <a:gd name="connsiteX86" fmla="*/ 2414016 w 3777238"/>
                <a:gd name="connsiteY86" fmla="*/ 1511972 h 4273460"/>
                <a:gd name="connsiteX87" fmla="*/ 2423160 w 3777238"/>
                <a:gd name="connsiteY87" fmla="*/ 1484540 h 4273460"/>
                <a:gd name="connsiteX88" fmla="*/ 2450592 w 3777238"/>
                <a:gd name="connsiteY88" fmla="*/ 1466252 h 4273460"/>
                <a:gd name="connsiteX89" fmla="*/ 2487168 w 3777238"/>
                <a:gd name="connsiteY89" fmla="*/ 1420532 h 4273460"/>
                <a:gd name="connsiteX90" fmla="*/ 2514600 w 3777238"/>
                <a:gd name="connsiteY90" fmla="*/ 1365668 h 4273460"/>
                <a:gd name="connsiteX91" fmla="*/ 2542032 w 3777238"/>
                <a:gd name="connsiteY91" fmla="*/ 1356524 h 4273460"/>
                <a:gd name="connsiteX92" fmla="*/ 2551176 w 3777238"/>
                <a:gd name="connsiteY92" fmla="*/ 1329092 h 4273460"/>
                <a:gd name="connsiteX93" fmla="*/ 2578608 w 3777238"/>
                <a:gd name="connsiteY93" fmla="*/ 1319948 h 4273460"/>
                <a:gd name="connsiteX94" fmla="*/ 2633472 w 3777238"/>
                <a:gd name="connsiteY94" fmla="*/ 1292516 h 4273460"/>
                <a:gd name="connsiteX95" fmla="*/ 2679192 w 3777238"/>
                <a:gd name="connsiteY95" fmla="*/ 1301660 h 4273460"/>
                <a:gd name="connsiteX96" fmla="*/ 2706624 w 3777238"/>
                <a:gd name="connsiteY96" fmla="*/ 1319948 h 4273460"/>
                <a:gd name="connsiteX97" fmla="*/ 2734056 w 3777238"/>
                <a:gd name="connsiteY97" fmla="*/ 1329092 h 4273460"/>
                <a:gd name="connsiteX98" fmla="*/ 2779776 w 3777238"/>
                <a:gd name="connsiteY98" fmla="*/ 1374812 h 4273460"/>
                <a:gd name="connsiteX99" fmla="*/ 2798064 w 3777238"/>
                <a:gd name="connsiteY99" fmla="*/ 1402244 h 4273460"/>
                <a:gd name="connsiteX100" fmla="*/ 2825496 w 3777238"/>
                <a:gd name="connsiteY100" fmla="*/ 1429676 h 4273460"/>
                <a:gd name="connsiteX101" fmla="*/ 2862072 w 3777238"/>
                <a:gd name="connsiteY101" fmla="*/ 1475396 h 4273460"/>
                <a:gd name="connsiteX102" fmla="*/ 2898648 w 3777238"/>
                <a:gd name="connsiteY102" fmla="*/ 1521116 h 4273460"/>
                <a:gd name="connsiteX103" fmla="*/ 2926080 w 3777238"/>
                <a:gd name="connsiteY103" fmla="*/ 1575980 h 4273460"/>
                <a:gd name="connsiteX104" fmla="*/ 2953512 w 3777238"/>
                <a:gd name="connsiteY104" fmla="*/ 1585124 h 4273460"/>
                <a:gd name="connsiteX105" fmla="*/ 2962656 w 3777238"/>
                <a:gd name="connsiteY105" fmla="*/ 1612556 h 4273460"/>
                <a:gd name="connsiteX106" fmla="*/ 3017520 w 3777238"/>
                <a:gd name="connsiteY106" fmla="*/ 1639988 h 4273460"/>
                <a:gd name="connsiteX107" fmla="*/ 3035808 w 3777238"/>
                <a:gd name="connsiteY107" fmla="*/ 1667420 h 4273460"/>
                <a:gd name="connsiteX108" fmla="*/ 3118104 w 3777238"/>
                <a:gd name="connsiteY108" fmla="*/ 1713140 h 4273460"/>
                <a:gd name="connsiteX109" fmla="*/ 3182112 w 3777238"/>
                <a:gd name="connsiteY109" fmla="*/ 1740572 h 4273460"/>
                <a:gd name="connsiteX110" fmla="*/ 3236976 w 3777238"/>
                <a:gd name="connsiteY110" fmla="*/ 1758860 h 4273460"/>
                <a:gd name="connsiteX111" fmla="*/ 3264408 w 3777238"/>
                <a:gd name="connsiteY111" fmla="*/ 1768004 h 4273460"/>
                <a:gd name="connsiteX112" fmla="*/ 3291840 w 3777238"/>
                <a:gd name="connsiteY112" fmla="*/ 1758860 h 4273460"/>
                <a:gd name="connsiteX113" fmla="*/ 3346704 w 3777238"/>
                <a:gd name="connsiteY113" fmla="*/ 1731428 h 4273460"/>
                <a:gd name="connsiteX114" fmla="*/ 3392424 w 3777238"/>
                <a:gd name="connsiteY114" fmla="*/ 1694852 h 4273460"/>
                <a:gd name="connsiteX115" fmla="*/ 3410712 w 3777238"/>
                <a:gd name="connsiteY115" fmla="*/ 1667420 h 4273460"/>
                <a:gd name="connsiteX116" fmla="*/ 3474720 w 3777238"/>
                <a:gd name="connsiteY116" fmla="*/ 1585124 h 4273460"/>
                <a:gd name="connsiteX117" fmla="*/ 3483864 w 3777238"/>
                <a:gd name="connsiteY117" fmla="*/ 1557692 h 4273460"/>
                <a:gd name="connsiteX118" fmla="*/ 3502152 w 3777238"/>
                <a:gd name="connsiteY118" fmla="*/ 1530260 h 4273460"/>
                <a:gd name="connsiteX119" fmla="*/ 3529584 w 3777238"/>
                <a:gd name="connsiteY119" fmla="*/ 1447964 h 4273460"/>
                <a:gd name="connsiteX120" fmla="*/ 3538728 w 3777238"/>
                <a:gd name="connsiteY120" fmla="*/ 1420532 h 4273460"/>
                <a:gd name="connsiteX121" fmla="*/ 3566160 w 3777238"/>
                <a:gd name="connsiteY121" fmla="*/ 1182788 h 4273460"/>
                <a:gd name="connsiteX122" fmla="*/ 3593592 w 3777238"/>
                <a:gd name="connsiteY122" fmla="*/ 1027340 h 4273460"/>
                <a:gd name="connsiteX123" fmla="*/ 3611880 w 3777238"/>
                <a:gd name="connsiteY123" fmla="*/ 963332 h 4273460"/>
                <a:gd name="connsiteX124" fmla="*/ 3630168 w 3777238"/>
                <a:gd name="connsiteY124" fmla="*/ 908468 h 4273460"/>
                <a:gd name="connsiteX125" fmla="*/ 3639312 w 3777238"/>
                <a:gd name="connsiteY125" fmla="*/ 871892 h 4273460"/>
                <a:gd name="connsiteX126" fmla="*/ 3657600 w 3777238"/>
                <a:gd name="connsiteY126" fmla="*/ 817028 h 4273460"/>
                <a:gd name="connsiteX127" fmla="*/ 3666744 w 3777238"/>
                <a:gd name="connsiteY127" fmla="*/ 771308 h 4273460"/>
                <a:gd name="connsiteX128" fmla="*/ 3675888 w 3777238"/>
                <a:gd name="connsiteY128" fmla="*/ 743876 h 4273460"/>
                <a:gd name="connsiteX129" fmla="*/ 3685032 w 3777238"/>
                <a:gd name="connsiteY129" fmla="*/ 698156 h 4273460"/>
                <a:gd name="connsiteX130" fmla="*/ 3694176 w 3777238"/>
                <a:gd name="connsiteY130" fmla="*/ 670724 h 4273460"/>
                <a:gd name="connsiteX131" fmla="*/ 3721608 w 3777238"/>
                <a:gd name="connsiteY131" fmla="*/ 570140 h 4273460"/>
                <a:gd name="connsiteX132" fmla="*/ 3730752 w 3777238"/>
                <a:gd name="connsiteY132" fmla="*/ 506132 h 4273460"/>
                <a:gd name="connsiteX133" fmla="*/ 3739896 w 3777238"/>
                <a:gd name="connsiteY133" fmla="*/ 432980 h 4273460"/>
                <a:gd name="connsiteX134" fmla="*/ 3749040 w 3777238"/>
                <a:gd name="connsiteY134" fmla="*/ 396404 h 4273460"/>
                <a:gd name="connsiteX135" fmla="*/ 3776472 w 3777238"/>
                <a:gd name="connsiteY135" fmla="*/ 195236 h 4273460"/>
                <a:gd name="connsiteX136" fmla="*/ 3749040 w 3777238"/>
                <a:gd name="connsiteY136" fmla="*/ 58076 h 4273460"/>
                <a:gd name="connsiteX137" fmla="*/ 3694176 w 3777238"/>
                <a:gd name="connsiteY137" fmla="*/ 39788 h 4273460"/>
                <a:gd name="connsiteX138" fmla="*/ 3666744 w 3777238"/>
                <a:gd name="connsiteY138" fmla="*/ 30644 h 4273460"/>
                <a:gd name="connsiteX139" fmla="*/ 3456432 w 3777238"/>
                <a:gd name="connsiteY139" fmla="*/ 12356 h 4273460"/>
                <a:gd name="connsiteX140" fmla="*/ 3154680 w 3777238"/>
                <a:gd name="connsiteY140" fmla="*/ 48932 h 4273460"/>
                <a:gd name="connsiteX141" fmla="*/ 3127248 w 3777238"/>
                <a:gd name="connsiteY141" fmla="*/ 67220 h 4273460"/>
                <a:gd name="connsiteX142" fmla="*/ 3099816 w 3777238"/>
                <a:gd name="connsiteY142" fmla="*/ 122084 h 4273460"/>
                <a:gd name="connsiteX143" fmla="*/ 3081528 w 3777238"/>
                <a:gd name="connsiteY143" fmla="*/ 149516 h 4273460"/>
                <a:gd name="connsiteX144" fmla="*/ 3063240 w 3777238"/>
                <a:gd name="connsiteY144" fmla="*/ 204380 h 4273460"/>
                <a:gd name="connsiteX145" fmla="*/ 3026664 w 3777238"/>
                <a:gd name="connsiteY145" fmla="*/ 259244 h 4273460"/>
                <a:gd name="connsiteX146" fmla="*/ 3008376 w 3777238"/>
                <a:gd name="connsiteY146" fmla="*/ 314108 h 4273460"/>
                <a:gd name="connsiteX147" fmla="*/ 2990088 w 3777238"/>
                <a:gd name="connsiteY147" fmla="*/ 341540 h 4273460"/>
                <a:gd name="connsiteX148" fmla="*/ 2971800 w 3777238"/>
                <a:gd name="connsiteY148" fmla="*/ 396404 h 4273460"/>
                <a:gd name="connsiteX149" fmla="*/ 2935224 w 3777238"/>
                <a:gd name="connsiteY149" fmla="*/ 478700 h 4273460"/>
                <a:gd name="connsiteX150" fmla="*/ 2907792 w 3777238"/>
                <a:gd name="connsiteY150" fmla="*/ 560996 h 4273460"/>
                <a:gd name="connsiteX151" fmla="*/ 2898648 w 3777238"/>
                <a:gd name="connsiteY151" fmla="*/ 588428 h 4273460"/>
                <a:gd name="connsiteX152" fmla="*/ 2889504 w 3777238"/>
                <a:gd name="connsiteY152" fmla="*/ 615860 h 4273460"/>
                <a:gd name="connsiteX153" fmla="*/ 2871216 w 3777238"/>
                <a:gd name="connsiteY153" fmla="*/ 643292 h 4273460"/>
                <a:gd name="connsiteX154" fmla="*/ 2852928 w 3777238"/>
                <a:gd name="connsiteY154" fmla="*/ 698156 h 4273460"/>
                <a:gd name="connsiteX155" fmla="*/ 2834640 w 3777238"/>
                <a:gd name="connsiteY155" fmla="*/ 725588 h 4273460"/>
                <a:gd name="connsiteX156" fmla="*/ 2825496 w 3777238"/>
                <a:gd name="connsiteY156" fmla="*/ 753020 h 4273460"/>
                <a:gd name="connsiteX157" fmla="*/ 2798064 w 3777238"/>
                <a:gd name="connsiteY157" fmla="*/ 780452 h 4273460"/>
                <a:gd name="connsiteX158" fmla="*/ 2770632 w 3777238"/>
                <a:gd name="connsiteY158" fmla="*/ 835316 h 4273460"/>
                <a:gd name="connsiteX159" fmla="*/ 2743200 w 3777238"/>
                <a:gd name="connsiteY159" fmla="*/ 853604 h 4273460"/>
                <a:gd name="connsiteX160" fmla="*/ 2706624 w 3777238"/>
                <a:gd name="connsiteY160" fmla="*/ 890180 h 4273460"/>
                <a:gd name="connsiteX161" fmla="*/ 2697480 w 3777238"/>
                <a:gd name="connsiteY161" fmla="*/ 917612 h 4273460"/>
                <a:gd name="connsiteX162" fmla="*/ 2642616 w 3777238"/>
                <a:gd name="connsiteY162" fmla="*/ 954188 h 4273460"/>
                <a:gd name="connsiteX163" fmla="*/ 2624328 w 3777238"/>
                <a:gd name="connsiteY163" fmla="*/ 981620 h 4273460"/>
                <a:gd name="connsiteX164" fmla="*/ 2560320 w 3777238"/>
                <a:gd name="connsiteY164" fmla="*/ 1027340 h 4273460"/>
                <a:gd name="connsiteX165" fmla="*/ 2505456 w 3777238"/>
                <a:gd name="connsiteY165" fmla="*/ 1073060 h 4273460"/>
                <a:gd name="connsiteX166" fmla="*/ 2487168 w 3777238"/>
                <a:gd name="connsiteY166" fmla="*/ 1100492 h 4273460"/>
                <a:gd name="connsiteX167" fmla="*/ 2459736 w 3777238"/>
                <a:gd name="connsiteY167" fmla="*/ 1109636 h 4273460"/>
                <a:gd name="connsiteX168" fmla="*/ 2432304 w 3777238"/>
                <a:gd name="connsiteY168" fmla="*/ 1127924 h 4273460"/>
                <a:gd name="connsiteX169" fmla="*/ 2386584 w 3777238"/>
                <a:gd name="connsiteY169" fmla="*/ 1164500 h 4273460"/>
                <a:gd name="connsiteX170" fmla="*/ 2359152 w 3777238"/>
                <a:gd name="connsiteY170" fmla="*/ 1191932 h 4273460"/>
                <a:gd name="connsiteX171" fmla="*/ 2331720 w 3777238"/>
                <a:gd name="connsiteY171" fmla="*/ 1201076 h 4273460"/>
                <a:gd name="connsiteX172" fmla="*/ 2276856 w 3777238"/>
                <a:gd name="connsiteY172" fmla="*/ 1246796 h 4273460"/>
                <a:gd name="connsiteX173" fmla="*/ 2249424 w 3777238"/>
                <a:gd name="connsiteY173" fmla="*/ 1265084 h 4273460"/>
                <a:gd name="connsiteX174" fmla="*/ 2185416 w 3777238"/>
                <a:gd name="connsiteY174" fmla="*/ 1347380 h 4273460"/>
                <a:gd name="connsiteX175" fmla="*/ 2157984 w 3777238"/>
                <a:gd name="connsiteY175" fmla="*/ 1374812 h 4273460"/>
                <a:gd name="connsiteX176" fmla="*/ 2121408 w 3777238"/>
                <a:gd name="connsiteY176" fmla="*/ 1429676 h 4273460"/>
                <a:gd name="connsiteX177" fmla="*/ 2093976 w 3777238"/>
                <a:gd name="connsiteY177" fmla="*/ 1457108 h 4273460"/>
                <a:gd name="connsiteX178" fmla="*/ 2066544 w 3777238"/>
                <a:gd name="connsiteY178" fmla="*/ 1511972 h 4273460"/>
                <a:gd name="connsiteX179" fmla="*/ 2048256 w 3777238"/>
                <a:gd name="connsiteY179" fmla="*/ 1566836 h 4273460"/>
                <a:gd name="connsiteX180" fmla="*/ 2039112 w 3777238"/>
                <a:gd name="connsiteY180" fmla="*/ 1594268 h 4273460"/>
                <a:gd name="connsiteX181" fmla="*/ 2029968 w 3777238"/>
                <a:gd name="connsiteY181" fmla="*/ 1630844 h 4273460"/>
                <a:gd name="connsiteX182" fmla="*/ 2020824 w 3777238"/>
                <a:gd name="connsiteY182" fmla="*/ 1676564 h 4273460"/>
                <a:gd name="connsiteX183" fmla="*/ 2002536 w 3777238"/>
                <a:gd name="connsiteY183" fmla="*/ 1731428 h 4273460"/>
                <a:gd name="connsiteX184" fmla="*/ 1975104 w 3777238"/>
                <a:gd name="connsiteY184" fmla="*/ 1813724 h 4273460"/>
                <a:gd name="connsiteX185" fmla="*/ 1947672 w 3777238"/>
                <a:gd name="connsiteY185" fmla="*/ 1896020 h 4273460"/>
                <a:gd name="connsiteX186" fmla="*/ 1938528 w 3777238"/>
                <a:gd name="connsiteY186" fmla="*/ 1923452 h 4273460"/>
                <a:gd name="connsiteX187" fmla="*/ 1929384 w 3777238"/>
                <a:gd name="connsiteY187" fmla="*/ 1950884 h 4273460"/>
                <a:gd name="connsiteX188" fmla="*/ 1892808 w 3777238"/>
                <a:gd name="connsiteY188" fmla="*/ 2005748 h 4273460"/>
                <a:gd name="connsiteX189" fmla="*/ 1856232 w 3777238"/>
                <a:gd name="connsiteY189" fmla="*/ 2060612 h 4273460"/>
                <a:gd name="connsiteX190" fmla="*/ 1837944 w 3777238"/>
                <a:gd name="connsiteY190" fmla="*/ 2088044 h 4273460"/>
                <a:gd name="connsiteX191" fmla="*/ 1828800 w 3777238"/>
                <a:gd name="connsiteY191" fmla="*/ 2115476 h 4273460"/>
                <a:gd name="connsiteX192" fmla="*/ 1801368 w 3777238"/>
                <a:gd name="connsiteY192" fmla="*/ 2133764 h 4273460"/>
                <a:gd name="connsiteX193" fmla="*/ 1792224 w 3777238"/>
                <a:gd name="connsiteY193" fmla="*/ 2161196 h 4273460"/>
                <a:gd name="connsiteX194" fmla="*/ 1737360 w 3777238"/>
                <a:gd name="connsiteY194" fmla="*/ 2197772 h 4273460"/>
                <a:gd name="connsiteX195" fmla="*/ 1664208 w 3777238"/>
                <a:gd name="connsiteY195" fmla="*/ 2261780 h 4273460"/>
                <a:gd name="connsiteX196" fmla="*/ 1636776 w 3777238"/>
                <a:gd name="connsiteY196" fmla="*/ 2289212 h 4273460"/>
                <a:gd name="connsiteX197" fmla="*/ 1600200 w 3777238"/>
                <a:gd name="connsiteY197" fmla="*/ 2316644 h 4273460"/>
                <a:gd name="connsiteX198" fmla="*/ 1536192 w 3777238"/>
                <a:gd name="connsiteY198" fmla="*/ 2380652 h 4273460"/>
                <a:gd name="connsiteX199" fmla="*/ 1517904 w 3777238"/>
                <a:gd name="connsiteY199" fmla="*/ 2408084 h 4273460"/>
                <a:gd name="connsiteX200" fmla="*/ 1490472 w 3777238"/>
                <a:gd name="connsiteY200" fmla="*/ 2426372 h 4273460"/>
                <a:gd name="connsiteX201" fmla="*/ 1481328 w 3777238"/>
                <a:gd name="connsiteY201" fmla="*/ 2453804 h 4273460"/>
                <a:gd name="connsiteX202" fmla="*/ 1426464 w 3777238"/>
                <a:gd name="connsiteY202" fmla="*/ 2490380 h 4273460"/>
                <a:gd name="connsiteX203" fmla="*/ 1380744 w 3777238"/>
                <a:gd name="connsiteY203" fmla="*/ 2536100 h 4273460"/>
                <a:gd name="connsiteX204" fmla="*/ 1362456 w 3777238"/>
                <a:gd name="connsiteY204" fmla="*/ 2563532 h 4273460"/>
                <a:gd name="connsiteX205" fmla="*/ 1335024 w 3777238"/>
                <a:gd name="connsiteY205" fmla="*/ 2590964 h 4273460"/>
                <a:gd name="connsiteX206" fmla="*/ 1298448 w 3777238"/>
                <a:gd name="connsiteY206" fmla="*/ 2645828 h 4273460"/>
                <a:gd name="connsiteX207" fmla="*/ 1216152 w 3777238"/>
                <a:gd name="connsiteY207" fmla="*/ 2718980 h 4273460"/>
                <a:gd name="connsiteX208" fmla="*/ 1179576 w 3777238"/>
                <a:gd name="connsiteY208" fmla="*/ 2792132 h 4273460"/>
                <a:gd name="connsiteX209" fmla="*/ 1143000 w 3777238"/>
                <a:gd name="connsiteY209" fmla="*/ 2846996 h 4273460"/>
                <a:gd name="connsiteX210" fmla="*/ 1115568 w 3777238"/>
                <a:gd name="connsiteY210" fmla="*/ 2901860 h 4273460"/>
                <a:gd name="connsiteX211" fmla="*/ 1106424 w 3777238"/>
                <a:gd name="connsiteY211" fmla="*/ 2938436 h 4273460"/>
                <a:gd name="connsiteX212" fmla="*/ 1088136 w 3777238"/>
                <a:gd name="connsiteY212" fmla="*/ 3066452 h 4273460"/>
                <a:gd name="connsiteX213" fmla="*/ 1069848 w 3777238"/>
                <a:gd name="connsiteY213" fmla="*/ 3121316 h 4273460"/>
                <a:gd name="connsiteX214" fmla="*/ 1051560 w 3777238"/>
                <a:gd name="connsiteY214" fmla="*/ 3185324 h 4273460"/>
                <a:gd name="connsiteX215" fmla="*/ 1005840 w 3777238"/>
                <a:gd name="connsiteY215" fmla="*/ 3240188 h 4273460"/>
                <a:gd name="connsiteX216" fmla="*/ 914400 w 3777238"/>
                <a:gd name="connsiteY216" fmla="*/ 3349916 h 4273460"/>
                <a:gd name="connsiteX217" fmla="*/ 886968 w 3777238"/>
                <a:gd name="connsiteY217" fmla="*/ 3359060 h 4273460"/>
                <a:gd name="connsiteX218" fmla="*/ 804672 w 3777238"/>
                <a:gd name="connsiteY218" fmla="*/ 3404780 h 4273460"/>
                <a:gd name="connsiteX219" fmla="*/ 749808 w 3777238"/>
                <a:gd name="connsiteY219" fmla="*/ 3413924 h 4273460"/>
                <a:gd name="connsiteX220" fmla="*/ 676656 w 3777238"/>
                <a:gd name="connsiteY220" fmla="*/ 3432212 h 4273460"/>
                <a:gd name="connsiteX221" fmla="*/ 640080 w 3777238"/>
                <a:gd name="connsiteY221" fmla="*/ 3441356 h 4273460"/>
                <a:gd name="connsiteX222" fmla="*/ 603504 w 3777238"/>
                <a:gd name="connsiteY222" fmla="*/ 3450500 h 4273460"/>
                <a:gd name="connsiteX223" fmla="*/ 548640 w 3777238"/>
                <a:gd name="connsiteY223" fmla="*/ 3468788 h 4273460"/>
                <a:gd name="connsiteX224" fmla="*/ 521208 w 3777238"/>
                <a:gd name="connsiteY224" fmla="*/ 3487076 h 4273460"/>
                <a:gd name="connsiteX225" fmla="*/ 493776 w 3777238"/>
                <a:gd name="connsiteY225" fmla="*/ 3514508 h 4273460"/>
                <a:gd name="connsiteX226" fmla="*/ 466344 w 3777238"/>
                <a:gd name="connsiteY226" fmla="*/ 3523652 h 4273460"/>
                <a:gd name="connsiteX227" fmla="*/ 420624 w 3777238"/>
                <a:gd name="connsiteY227" fmla="*/ 3560228 h 4273460"/>
                <a:gd name="connsiteX228" fmla="*/ 402336 w 3777238"/>
                <a:gd name="connsiteY228" fmla="*/ 3587660 h 4273460"/>
                <a:gd name="connsiteX229" fmla="*/ 347472 w 3777238"/>
                <a:gd name="connsiteY229" fmla="*/ 3615092 h 4273460"/>
                <a:gd name="connsiteX230" fmla="*/ 320040 w 3777238"/>
                <a:gd name="connsiteY230" fmla="*/ 3642524 h 4273460"/>
                <a:gd name="connsiteX231" fmla="*/ 256032 w 3777238"/>
                <a:gd name="connsiteY231" fmla="*/ 3724820 h 4273460"/>
                <a:gd name="connsiteX232" fmla="*/ 210312 w 3777238"/>
                <a:gd name="connsiteY232" fmla="*/ 3807116 h 4273460"/>
                <a:gd name="connsiteX233" fmla="*/ 182880 w 3777238"/>
                <a:gd name="connsiteY233" fmla="*/ 3861980 h 4273460"/>
                <a:gd name="connsiteX234" fmla="*/ 182880 w 3777238"/>
                <a:gd name="connsiteY234" fmla="*/ 3861980 h 427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777238" h="4273460">
                  <a:moveTo>
                    <a:pt x="182880" y="3861980"/>
                  </a:moveTo>
                  <a:lnTo>
                    <a:pt x="182880" y="3861980"/>
                  </a:lnTo>
                  <a:cubicBezTo>
                    <a:pt x="113345" y="3961316"/>
                    <a:pt x="154168" y="3941655"/>
                    <a:pt x="91440" y="3962564"/>
                  </a:cubicBezTo>
                  <a:cubicBezTo>
                    <a:pt x="68456" y="4031515"/>
                    <a:pt x="99460" y="3946524"/>
                    <a:pt x="64008" y="4017428"/>
                  </a:cubicBezTo>
                  <a:cubicBezTo>
                    <a:pt x="59697" y="4026049"/>
                    <a:pt x="60885" y="4037334"/>
                    <a:pt x="54864" y="4044860"/>
                  </a:cubicBezTo>
                  <a:cubicBezTo>
                    <a:pt x="47999" y="4053442"/>
                    <a:pt x="36576" y="4057052"/>
                    <a:pt x="27432" y="4063148"/>
                  </a:cubicBezTo>
                  <a:cubicBezTo>
                    <a:pt x="24384" y="4072292"/>
                    <a:pt x="20936" y="4081312"/>
                    <a:pt x="18288" y="4090580"/>
                  </a:cubicBezTo>
                  <a:cubicBezTo>
                    <a:pt x="9679" y="4120711"/>
                    <a:pt x="6285" y="4141449"/>
                    <a:pt x="0" y="4172876"/>
                  </a:cubicBezTo>
                  <a:cubicBezTo>
                    <a:pt x="3048" y="4188116"/>
                    <a:pt x="-398" y="4206328"/>
                    <a:pt x="9144" y="4218596"/>
                  </a:cubicBezTo>
                  <a:cubicBezTo>
                    <a:pt x="37645" y="4255240"/>
                    <a:pt x="63737" y="4253788"/>
                    <a:pt x="100584" y="4264316"/>
                  </a:cubicBezTo>
                  <a:cubicBezTo>
                    <a:pt x="109852" y="4266964"/>
                    <a:pt x="118872" y="4270412"/>
                    <a:pt x="128016" y="4273460"/>
                  </a:cubicBezTo>
                  <a:cubicBezTo>
                    <a:pt x="146304" y="4267364"/>
                    <a:pt x="166840" y="4265865"/>
                    <a:pt x="182880" y="4255172"/>
                  </a:cubicBezTo>
                  <a:lnTo>
                    <a:pt x="265176" y="4200308"/>
                  </a:lnTo>
                  <a:lnTo>
                    <a:pt x="292608" y="4182020"/>
                  </a:lnTo>
                  <a:cubicBezTo>
                    <a:pt x="301752" y="4175924"/>
                    <a:pt x="312269" y="4171503"/>
                    <a:pt x="320040" y="4163732"/>
                  </a:cubicBezTo>
                  <a:cubicBezTo>
                    <a:pt x="355243" y="4128529"/>
                    <a:pt x="336712" y="4143473"/>
                    <a:pt x="374904" y="4118012"/>
                  </a:cubicBezTo>
                  <a:cubicBezTo>
                    <a:pt x="387096" y="4099724"/>
                    <a:pt x="393192" y="4075340"/>
                    <a:pt x="411480" y="4063148"/>
                  </a:cubicBezTo>
                  <a:lnTo>
                    <a:pt x="466344" y="4026572"/>
                  </a:lnTo>
                  <a:cubicBezTo>
                    <a:pt x="472440" y="4017428"/>
                    <a:pt x="476361" y="4006377"/>
                    <a:pt x="484632" y="3999140"/>
                  </a:cubicBezTo>
                  <a:cubicBezTo>
                    <a:pt x="501173" y="3984666"/>
                    <a:pt x="539496" y="3962564"/>
                    <a:pt x="539496" y="3962564"/>
                  </a:cubicBezTo>
                  <a:cubicBezTo>
                    <a:pt x="584902" y="3894456"/>
                    <a:pt x="526544" y="3978106"/>
                    <a:pt x="585216" y="3907700"/>
                  </a:cubicBezTo>
                  <a:cubicBezTo>
                    <a:pt x="623316" y="3861980"/>
                    <a:pt x="580644" y="3895508"/>
                    <a:pt x="630936" y="3861980"/>
                  </a:cubicBezTo>
                  <a:cubicBezTo>
                    <a:pt x="645947" y="3816947"/>
                    <a:pt x="629333" y="3848076"/>
                    <a:pt x="667512" y="3816260"/>
                  </a:cubicBezTo>
                  <a:cubicBezTo>
                    <a:pt x="697846" y="3790981"/>
                    <a:pt x="688322" y="3787567"/>
                    <a:pt x="722376" y="3770540"/>
                  </a:cubicBezTo>
                  <a:cubicBezTo>
                    <a:pt x="730997" y="3766229"/>
                    <a:pt x="741187" y="3765707"/>
                    <a:pt x="749808" y="3761396"/>
                  </a:cubicBezTo>
                  <a:cubicBezTo>
                    <a:pt x="809641" y="3731479"/>
                    <a:pt x="744003" y="3756122"/>
                    <a:pt x="804672" y="3715676"/>
                  </a:cubicBezTo>
                  <a:cubicBezTo>
                    <a:pt x="812692" y="3710329"/>
                    <a:pt x="823678" y="3711213"/>
                    <a:pt x="832104" y="3706532"/>
                  </a:cubicBezTo>
                  <a:cubicBezTo>
                    <a:pt x="851317" y="3695858"/>
                    <a:pt x="868680" y="3682148"/>
                    <a:pt x="886968" y="3669956"/>
                  </a:cubicBezTo>
                  <a:lnTo>
                    <a:pt x="941832" y="3633380"/>
                  </a:lnTo>
                  <a:cubicBezTo>
                    <a:pt x="950976" y="3627284"/>
                    <a:pt x="958838" y="3618567"/>
                    <a:pt x="969264" y="3615092"/>
                  </a:cubicBezTo>
                  <a:lnTo>
                    <a:pt x="996696" y="3605948"/>
                  </a:lnTo>
                  <a:cubicBezTo>
                    <a:pt x="1002792" y="3596804"/>
                    <a:pt x="1006402" y="3585381"/>
                    <a:pt x="1014984" y="3578516"/>
                  </a:cubicBezTo>
                  <a:cubicBezTo>
                    <a:pt x="1022510" y="3572495"/>
                    <a:pt x="1033990" y="3574053"/>
                    <a:pt x="1042416" y="3569372"/>
                  </a:cubicBezTo>
                  <a:cubicBezTo>
                    <a:pt x="1061629" y="3558698"/>
                    <a:pt x="1078992" y="3544988"/>
                    <a:pt x="1097280" y="3532796"/>
                  </a:cubicBezTo>
                  <a:lnTo>
                    <a:pt x="1124712" y="3514508"/>
                  </a:lnTo>
                  <a:lnTo>
                    <a:pt x="1152144" y="3496220"/>
                  </a:lnTo>
                  <a:cubicBezTo>
                    <a:pt x="1193044" y="3434869"/>
                    <a:pt x="1144863" y="3494978"/>
                    <a:pt x="1197864" y="3459644"/>
                  </a:cubicBezTo>
                  <a:cubicBezTo>
                    <a:pt x="1208624" y="3452471"/>
                    <a:pt x="1215362" y="3440491"/>
                    <a:pt x="1225296" y="3432212"/>
                  </a:cubicBezTo>
                  <a:cubicBezTo>
                    <a:pt x="1233739" y="3425177"/>
                    <a:pt x="1243584" y="3420020"/>
                    <a:pt x="1252728" y="3413924"/>
                  </a:cubicBezTo>
                  <a:cubicBezTo>
                    <a:pt x="1255776" y="3404780"/>
                    <a:pt x="1255056" y="3393308"/>
                    <a:pt x="1261872" y="3386492"/>
                  </a:cubicBezTo>
                  <a:cubicBezTo>
                    <a:pt x="1268688" y="3379676"/>
                    <a:pt x="1283702" y="3385191"/>
                    <a:pt x="1289304" y="3377348"/>
                  </a:cubicBezTo>
                  <a:cubicBezTo>
                    <a:pt x="1300509" y="3361661"/>
                    <a:pt x="1296899" y="3338524"/>
                    <a:pt x="1307592" y="3322484"/>
                  </a:cubicBezTo>
                  <a:lnTo>
                    <a:pt x="1362456" y="3240188"/>
                  </a:lnTo>
                  <a:cubicBezTo>
                    <a:pt x="1368552" y="3231044"/>
                    <a:pt x="1377269" y="3223182"/>
                    <a:pt x="1380744" y="3212756"/>
                  </a:cubicBezTo>
                  <a:cubicBezTo>
                    <a:pt x="1383792" y="3203612"/>
                    <a:pt x="1385207" y="3193750"/>
                    <a:pt x="1389888" y="3185324"/>
                  </a:cubicBezTo>
                  <a:cubicBezTo>
                    <a:pt x="1400562" y="3166111"/>
                    <a:pt x="1414272" y="3148748"/>
                    <a:pt x="1426464" y="3130460"/>
                  </a:cubicBezTo>
                  <a:cubicBezTo>
                    <a:pt x="1432560" y="3121316"/>
                    <a:pt x="1441277" y="3113454"/>
                    <a:pt x="1444752" y="3103028"/>
                  </a:cubicBezTo>
                  <a:cubicBezTo>
                    <a:pt x="1450848" y="3084740"/>
                    <a:pt x="1452347" y="3064204"/>
                    <a:pt x="1463040" y="3048164"/>
                  </a:cubicBezTo>
                  <a:cubicBezTo>
                    <a:pt x="1515451" y="2969548"/>
                    <a:pt x="1452614" y="3069016"/>
                    <a:pt x="1490472" y="2993300"/>
                  </a:cubicBezTo>
                  <a:cubicBezTo>
                    <a:pt x="1495387" y="2983470"/>
                    <a:pt x="1504297" y="2975911"/>
                    <a:pt x="1508760" y="2965868"/>
                  </a:cubicBezTo>
                  <a:cubicBezTo>
                    <a:pt x="1516589" y="2948252"/>
                    <a:pt x="1516355" y="2927044"/>
                    <a:pt x="1527048" y="2911004"/>
                  </a:cubicBezTo>
                  <a:cubicBezTo>
                    <a:pt x="1533144" y="2901860"/>
                    <a:pt x="1540421" y="2893402"/>
                    <a:pt x="1545336" y="2883572"/>
                  </a:cubicBezTo>
                  <a:cubicBezTo>
                    <a:pt x="1549647" y="2874951"/>
                    <a:pt x="1549799" y="2864566"/>
                    <a:pt x="1554480" y="2856140"/>
                  </a:cubicBezTo>
                  <a:cubicBezTo>
                    <a:pt x="1565154" y="2836927"/>
                    <a:pt x="1578864" y="2819564"/>
                    <a:pt x="1591056" y="2801276"/>
                  </a:cubicBezTo>
                  <a:cubicBezTo>
                    <a:pt x="1597152" y="2792132"/>
                    <a:pt x="1605869" y="2784270"/>
                    <a:pt x="1609344" y="2773844"/>
                  </a:cubicBezTo>
                  <a:cubicBezTo>
                    <a:pt x="1612392" y="2764700"/>
                    <a:pt x="1612467" y="2753938"/>
                    <a:pt x="1618488" y="2746412"/>
                  </a:cubicBezTo>
                  <a:cubicBezTo>
                    <a:pt x="1625353" y="2737830"/>
                    <a:pt x="1636776" y="2734220"/>
                    <a:pt x="1645920" y="2728124"/>
                  </a:cubicBezTo>
                  <a:cubicBezTo>
                    <a:pt x="1668904" y="2659173"/>
                    <a:pt x="1635227" y="2741490"/>
                    <a:pt x="1682496" y="2682404"/>
                  </a:cubicBezTo>
                  <a:cubicBezTo>
                    <a:pt x="1732973" y="2619308"/>
                    <a:pt x="1640456" y="2689095"/>
                    <a:pt x="1719072" y="2636684"/>
                  </a:cubicBezTo>
                  <a:cubicBezTo>
                    <a:pt x="1726509" y="2614373"/>
                    <a:pt x="1728778" y="2599546"/>
                    <a:pt x="1746504" y="2581820"/>
                  </a:cubicBezTo>
                  <a:cubicBezTo>
                    <a:pt x="1754275" y="2574049"/>
                    <a:pt x="1764792" y="2569628"/>
                    <a:pt x="1773936" y="2563532"/>
                  </a:cubicBezTo>
                  <a:cubicBezTo>
                    <a:pt x="1816608" y="2499524"/>
                    <a:pt x="1792224" y="2520860"/>
                    <a:pt x="1837944" y="2490380"/>
                  </a:cubicBezTo>
                  <a:cubicBezTo>
                    <a:pt x="1858536" y="2428604"/>
                    <a:pt x="1829978" y="2495565"/>
                    <a:pt x="1874520" y="2444660"/>
                  </a:cubicBezTo>
                  <a:cubicBezTo>
                    <a:pt x="1888994" y="2428119"/>
                    <a:pt x="1898904" y="2408084"/>
                    <a:pt x="1911096" y="2389796"/>
                  </a:cubicBezTo>
                  <a:cubicBezTo>
                    <a:pt x="1917192" y="2380652"/>
                    <a:pt x="1921613" y="2370135"/>
                    <a:pt x="1929384" y="2362364"/>
                  </a:cubicBezTo>
                  <a:lnTo>
                    <a:pt x="1956816" y="2334932"/>
                  </a:lnTo>
                  <a:cubicBezTo>
                    <a:pt x="1979800" y="2265981"/>
                    <a:pt x="1946123" y="2348298"/>
                    <a:pt x="1993392" y="2289212"/>
                  </a:cubicBezTo>
                  <a:cubicBezTo>
                    <a:pt x="2043869" y="2226116"/>
                    <a:pt x="1951352" y="2295903"/>
                    <a:pt x="2029968" y="2243492"/>
                  </a:cubicBezTo>
                  <a:cubicBezTo>
                    <a:pt x="2052952" y="2174541"/>
                    <a:pt x="2019275" y="2256858"/>
                    <a:pt x="2066544" y="2197772"/>
                  </a:cubicBezTo>
                  <a:cubicBezTo>
                    <a:pt x="2072565" y="2190246"/>
                    <a:pt x="2071007" y="2178766"/>
                    <a:pt x="2075688" y="2170340"/>
                  </a:cubicBezTo>
                  <a:cubicBezTo>
                    <a:pt x="2086362" y="2151127"/>
                    <a:pt x="2100072" y="2133764"/>
                    <a:pt x="2112264" y="2115476"/>
                  </a:cubicBezTo>
                  <a:lnTo>
                    <a:pt x="2148840" y="2060612"/>
                  </a:lnTo>
                  <a:lnTo>
                    <a:pt x="2167128" y="2033180"/>
                  </a:lnTo>
                  <a:cubicBezTo>
                    <a:pt x="2173224" y="2024036"/>
                    <a:pt x="2181941" y="2016174"/>
                    <a:pt x="2185416" y="2005748"/>
                  </a:cubicBezTo>
                  <a:cubicBezTo>
                    <a:pt x="2188464" y="1996604"/>
                    <a:pt x="2189879" y="1986742"/>
                    <a:pt x="2194560" y="1978316"/>
                  </a:cubicBezTo>
                  <a:cubicBezTo>
                    <a:pt x="2205234" y="1959103"/>
                    <a:pt x="2224185" y="1944304"/>
                    <a:pt x="2231136" y="1923452"/>
                  </a:cubicBezTo>
                  <a:cubicBezTo>
                    <a:pt x="2254120" y="1854501"/>
                    <a:pt x="2223116" y="1939492"/>
                    <a:pt x="2258568" y="1868588"/>
                  </a:cubicBezTo>
                  <a:cubicBezTo>
                    <a:pt x="2262879" y="1859967"/>
                    <a:pt x="2263401" y="1849777"/>
                    <a:pt x="2267712" y="1841156"/>
                  </a:cubicBezTo>
                  <a:cubicBezTo>
                    <a:pt x="2272627" y="1831326"/>
                    <a:pt x="2281085" y="1823554"/>
                    <a:pt x="2286000" y="1813724"/>
                  </a:cubicBezTo>
                  <a:cubicBezTo>
                    <a:pt x="2290311" y="1805103"/>
                    <a:pt x="2290833" y="1794913"/>
                    <a:pt x="2295144" y="1786292"/>
                  </a:cubicBezTo>
                  <a:cubicBezTo>
                    <a:pt x="2300059" y="1776462"/>
                    <a:pt x="2308969" y="1768903"/>
                    <a:pt x="2313432" y="1758860"/>
                  </a:cubicBezTo>
                  <a:cubicBezTo>
                    <a:pt x="2321261" y="1741244"/>
                    <a:pt x="2325624" y="1722284"/>
                    <a:pt x="2331720" y="1703996"/>
                  </a:cubicBezTo>
                  <a:cubicBezTo>
                    <a:pt x="2334768" y="1694852"/>
                    <a:pt x="2335517" y="1684584"/>
                    <a:pt x="2340864" y="1676564"/>
                  </a:cubicBezTo>
                  <a:cubicBezTo>
                    <a:pt x="2346960" y="1667420"/>
                    <a:pt x="2354689" y="1659175"/>
                    <a:pt x="2359152" y="1649132"/>
                  </a:cubicBezTo>
                  <a:cubicBezTo>
                    <a:pt x="2366981" y="1631516"/>
                    <a:pt x="2366747" y="1610308"/>
                    <a:pt x="2377440" y="1594268"/>
                  </a:cubicBezTo>
                  <a:cubicBezTo>
                    <a:pt x="2383536" y="1585124"/>
                    <a:pt x="2391265" y="1576879"/>
                    <a:pt x="2395728" y="1566836"/>
                  </a:cubicBezTo>
                  <a:cubicBezTo>
                    <a:pt x="2403557" y="1549220"/>
                    <a:pt x="2407920" y="1530260"/>
                    <a:pt x="2414016" y="1511972"/>
                  </a:cubicBezTo>
                  <a:cubicBezTo>
                    <a:pt x="2417064" y="1502828"/>
                    <a:pt x="2415140" y="1489887"/>
                    <a:pt x="2423160" y="1484540"/>
                  </a:cubicBezTo>
                  <a:lnTo>
                    <a:pt x="2450592" y="1466252"/>
                  </a:lnTo>
                  <a:cubicBezTo>
                    <a:pt x="2473576" y="1397301"/>
                    <a:pt x="2439899" y="1479618"/>
                    <a:pt x="2487168" y="1420532"/>
                  </a:cubicBezTo>
                  <a:cubicBezTo>
                    <a:pt x="2516617" y="1383720"/>
                    <a:pt x="2471776" y="1399927"/>
                    <a:pt x="2514600" y="1365668"/>
                  </a:cubicBezTo>
                  <a:cubicBezTo>
                    <a:pt x="2522126" y="1359647"/>
                    <a:pt x="2532888" y="1359572"/>
                    <a:pt x="2542032" y="1356524"/>
                  </a:cubicBezTo>
                  <a:cubicBezTo>
                    <a:pt x="2545080" y="1347380"/>
                    <a:pt x="2544360" y="1335908"/>
                    <a:pt x="2551176" y="1329092"/>
                  </a:cubicBezTo>
                  <a:cubicBezTo>
                    <a:pt x="2557992" y="1322276"/>
                    <a:pt x="2569987" y="1324259"/>
                    <a:pt x="2578608" y="1319948"/>
                  </a:cubicBezTo>
                  <a:cubicBezTo>
                    <a:pt x="2649512" y="1284496"/>
                    <a:pt x="2564521" y="1315500"/>
                    <a:pt x="2633472" y="1292516"/>
                  </a:cubicBezTo>
                  <a:cubicBezTo>
                    <a:pt x="2648712" y="1295564"/>
                    <a:pt x="2664640" y="1296203"/>
                    <a:pt x="2679192" y="1301660"/>
                  </a:cubicBezTo>
                  <a:cubicBezTo>
                    <a:pt x="2689482" y="1305519"/>
                    <a:pt x="2696794" y="1315033"/>
                    <a:pt x="2706624" y="1319948"/>
                  </a:cubicBezTo>
                  <a:cubicBezTo>
                    <a:pt x="2715245" y="1324259"/>
                    <a:pt x="2724912" y="1326044"/>
                    <a:pt x="2734056" y="1329092"/>
                  </a:cubicBezTo>
                  <a:cubicBezTo>
                    <a:pt x="2782824" y="1402244"/>
                    <a:pt x="2718816" y="1313852"/>
                    <a:pt x="2779776" y="1374812"/>
                  </a:cubicBezTo>
                  <a:cubicBezTo>
                    <a:pt x="2787547" y="1382583"/>
                    <a:pt x="2791029" y="1393801"/>
                    <a:pt x="2798064" y="1402244"/>
                  </a:cubicBezTo>
                  <a:cubicBezTo>
                    <a:pt x="2806343" y="1412178"/>
                    <a:pt x="2816352" y="1420532"/>
                    <a:pt x="2825496" y="1429676"/>
                  </a:cubicBezTo>
                  <a:cubicBezTo>
                    <a:pt x="2848480" y="1498627"/>
                    <a:pt x="2814803" y="1416310"/>
                    <a:pt x="2862072" y="1475396"/>
                  </a:cubicBezTo>
                  <a:cubicBezTo>
                    <a:pt x="2912549" y="1538492"/>
                    <a:pt x="2820032" y="1468705"/>
                    <a:pt x="2898648" y="1521116"/>
                  </a:cubicBezTo>
                  <a:cubicBezTo>
                    <a:pt x="2904672" y="1539187"/>
                    <a:pt x="2909966" y="1563088"/>
                    <a:pt x="2926080" y="1575980"/>
                  </a:cubicBezTo>
                  <a:cubicBezTo>
                    <a:pt x="2933606" y="1582001"/>
                    <a:pt x="2944368" y="1582076"/>
                    <a:pt x="2953512" y="1585124"/>
                  </a:cubicBezTo>
                  <a:cubicBezTo>
                    <a:pt x="2956560" y="1594268"/>
                    <a:pt x="2956635" y="1605030"/>
                    <a:pt x="2962656" y="1612556"/>
                  </a:cubicBezTo>
                  <a:cubicBezTo>
                    <a:pt x="2975548" y="1628670"/>
                    <a:pt x="2999449" y="1633964"/>
                    <a:pt x="3017520" y="1639988"/>
                  </a:cubicBezTo>
                  <a:cubicBezTo>
                    <a:pt x="3023616" y="1649132"/>
                    <a:pt x="3027537" y="1660183"/>
                    <a:pt x="3035808" y="1667420"/>
                  </a:cubicBezTo>
                  <a:cubicBezTo>
                    <a:pt x="3112691" y="1734693"/>
                    <a:pt x="3063681" y="1685929"/>
                    <a:pt x="3118104" y="1713140"/>
                  </a:cubicBezTo>
                  <a:cubicBezTo>
                    <a:pt x="3197893" y="1753035"/>
                    <a:pt x="3086959" y="1712026"/>
                    <a:pt x="3182112" y="1740572"/>
                  </a:cubicBezTo>
                  <a:cubicBezTo>
                    <a:pt x="3200576" y="1746111"/>
                    <a:pt x="3218688" y="1752764"/>
                    <a:pt x="3236976" y="1758860"/>
                  </a:cubicBezTo>
                  <a:lnTo>
                    <a:pt x="3264408" y="1768004"/>
                  </a:lnTo>
                  <a:cubicBezTo>
                    <a:pt x="3273552" y="1764956"/>
                    <a:pt x="3283219" y="1763171"/>
                    <a:pt x="3291840" y="1758860"/>
                  </a:cubicBezTo>
                  <a:cubicBezTo>
                    <a:pt x="3362744" y="1723408"/>
                    <a:pt x="3277753" y="1754412"/>
                    <a:pt x="3346704" y="1731428"/>
                  </a:cubicBezTo>
                  <a:cubicBezTo>
                    <a:pt x="3399115" y="1652812"/>
                    <a:pt x="3329328" y="1745329"/>
                    <a:pt x="3392424" y="1694852"/>
                  </a:cubicBezTo>
                  <a:cubicBezTo>
                    <a:pt x="3401006" y="1687987"/>
                    <a:pt x="3403677" y="1675863"/>
                    <a:pt x="3410712" y="1667420"/>
                  </a:cubicBezTo>
                  <a:cubicBezTo>
                    <a:pt x="3437011" y="1635861"/>
                    <a:pt x="3459313" y="1631346"/>
                    <a:pt x="3474720" y="1585124"/>
                  </a:cubicBezTo>
                  <a:cubicBezTo>
                    <a:pt x="3477768" y="1575980"/>
                    <a:pt x="3479553" y="1566313"/>
                    <a:pt x="3483864" y="1557692"/>
                  </a:cubicBezTo>
                  <a:cubicBezTo>
                    <a:pt x="3488779" y="1547862"/>
                    <a:pt x="3497689" y="1540303"/>
                    <a:pt x="3502152" y="1530260"/>
                  </a:cubicBezTo>
                  <a:lnTo>
                    <a:pt x="3529584" y="1447964"/>
                  </a:lnTo>
                  <a:lnTo>
                    <a:pt x="3538728" y="1420532"/>
                  </a:lnTo>
                  <a:cubicBezTo>
                    <a:pt x="3557851" y="1200618"/>
                    <a:pt x="3534764" y="1276977"/>
                    <a:pt x="3566160" y="1182788"/>
                  </a:cubicBezTo>
                  <a:cubicBezTo>
                    <a:pt x="3571894" y="1142648"/>
                    <a:pt x="3582335" y="1061112"/>
                    <a:pt x="3593592" y="1027340"/>
                  </a:cubicBezTo>
                  <a:cubicBezTo>
                    <a:pt x="3624322" y="935149"/>
                    <a:pt x="3577435" y="1078149"/>
                    <a:pt x="3611880" y="963332"/>
                  </a:cubicBezTo>
                  <a:cubicBezTo>
                    <a:pt x="3617419" y="944868"/>
                    <a:pt x="3625493" y="927170"/>
                    <a:pt x="3630168" y="908468"/>
                  </a:cubicBezTo>
                  <a:cubicBezTo>
                    <a:pt x="3633216" y="896276"/>
                    <a:pt x="3635701" y="883929"/>
                    <a:pt x="3639312" y="871892"/>
                  </a:cubicBezTo>
                  <a:cubicBezTo>
                    <a:pt x="3644851" y="853428"/>
                    <a:pt x="3653819" y="835931"/>
                    <a:pt x="3657600" y="817028"/>
                  </a:cubicBezTo>
                  <a:cubicBezTo>
                    <a:pt x="3660648" y="801788"/>
                    <a:pt x="3662975" y="786386"/>
                    <a:pt x="3666744" y="771308"/>
                  </a:cubicBezTo>
                  <a:cubicBezTo>
                    <a:pt x="3669082" y="761957"/>
                    <a:pt x="3673550" y="753227"/>
                    <a:pt x="3675888" y="743876"/>
                  </a:cubicBezTo>
                  <a:cubicBezTo>
                    <a:pt x="3679657" y="728798"/>
                    <a:pt x="3681263" y="713234"/>
                    <a:pt x="3685032" y="698156"/>
                  </a:cubicBezTo>
                  <a:cubicBezTo>
                    <a:pt x="3687370" y="688805"/>
                    <a:pt x="3691640" y="680023"/>
                    <a:pt x="3694176" y="670724"/>
                  </a:cubicBezTo>
                  <a:cubicBezTo>
                    <a:pt x="3725115" y="557283"/>
                    <a:pt x="3700561" y="633281"/>
                    <a:pt x="3721608" y="570140"/>
                  </a:cubicBezTo>
                  <a:cubicBezTo>
                    <a:pt x="3724656" y="548804"/>
                    <a:pt x="3727904" y="527496"/>
                    <a:pt x="3730752" y="506132"/>
                  </a:cubicBezTo>
                  <a:cubicBezTo>
                    <a:pt x="3734000" y="481774"/>
                    <a:pt x="3735856" y="457219"/>
                    <a:pt x="3739896" y="432980"/>
                  </a:cubicBezTo>
                  <a:cubicBezTo>
                    <a:pt x="3741962" y="420584"/>
                    <a:pt x="3746974" y="408800"/>
                    <a:pt x="3749040" y="396404"/>
                  </a:cubicBezTo>
                  <a:cubicBezTo>
                    <a:pt x="3759922" y="331114"/>
                    <a:pt x="3768185" y="261533"/>
                    <a:pt x="3776472" y="195236"/>
                  </a:cubicBezTo>
                  <a:cubicBezTo>
                    <a:pt x="3776344" y="193699"/>
                    <a:pt x="3784714" y="80372"/>
                    <a:pt x="3749040" y="58076"/>
                  </a:cubicBezTo>
                  <a:cubicBezTo>
                    <a:pt x="3732693" y="47859"/>
                    <a:pt x="3712464" y="45884"/>
                    <a:pt x="3694176" y="39788"/>
                  </a:cubicBezTo>
                  <a:cubicBezTo>
                    <a:pt x="3685032" y="36740"/>
                    <a:pt x="3676346" y="31479"/>
                    <a:pt x="3666744" y="30644"/>
                  </a:cubicBezTo>
                  <a:lnTo>
                    <a:pt x="3456432" y="12356"/>
                  </a:lnTo>
                  <a:cubicBezTo>
                    <a:pt x="3033398" y="26457"/>
                    <a:pt x="3265999" y="-43834"/>
                    <a:pt x="3154680" y="48932"/>
                  </a:cubicBezTo>
                  <a:cubicBezTo>
                    <a:pt x="3146237" y="55967"/>
                    <a:pt x="3136392" y="61124"/>
                    <a:pt x="3127248" y="67220"/>
                  </a:cubicBezTo>
                  <a:cubicBezTo>
                    <a:pt x="3074837" y="145836"/>
                    <a:pt x="3137674" y="46368"/>
                    <a:pt x="3099816" y="122084"/>
                  </a:cubicBezTo>
                  <a:cubicBezTo>
                    <a:pt x="3094901" y="131914"/>
                    <a:pt x="3085991" y="139473"/>
                    <a:pt x="3081528" y="149516"/>
                  </a:cubicBezTo>
                  <a:cubicBezTo>
                    <a:pt x="3073699" y="167132"/>
                    <a:pt x="3073933" y="188340"/>
                    <a:pt x="3063240" y="204380"/>
                  </a:cubicBezTo>
                  <a:cubicBezTo>
                    <a:pt x="3051048" y="222668"/>
                    <a:pt x="3033615" y="238392"/>
                    <a:pt x="3026664" y="259244"/>
                  </a:cubicBezTo>
                  <a:cubicBezTo>
                    <a:pt x="3020568" y="277532"/>
                    <a:pt x="3019069" y="298068"/>
                    <a:pt x="3008376" y="314108"/>
                  </a:cubicBezTo>
                  <a:cubicBezTo>
                    <a:pt x="3002280" y="323252"/>
                    <a:pt x="2994551" y="331497"/>
                    <a:pt x="2990088" y="341540"/>
                  </a:cubicBezTo>
                  <a:cubicBezTo>
                    <a:pt x="2982259" y="359156"/>
                    <a:pt x="2982493" y="380364"/>
                    <a:pt x="2971800" y="396404"/>
                  </a:cubicBezTo>
                  <a:cubicBezTo>
                    <a:pt x="2942819" y="439876"/>
                    <a:pt x="2956987" y="413410"/>
                    <a:pt x="2935224" y="478700"/>
                  </a:cubicBezTo>
                  <a:lnTo>
                    <a:pt x="2907792" y="560996"/>
                  </a:lnTo>
                  <a:lnTo>
                    <a:pt x="2898648" y="588428"/>
                  </a:lnTo>
                  <a:cubicBezTo>
                    <a:pt x="2895600" y="597572"/>
                    <a:pt x="2894851" y="607840"/>
                    <a:pt x="2889504" y="615860"/>
                  </a:cubicBezTo>
                  <a:cubicBezTo>
                    <a:pt x="2883408" y="625004"/>
                    <a:pt x="2875679" y="633249"/>
                    <a:pt x="2871216" y="643292"/>
                  </a:cubicBezTo>
                  <a:cubicBezTo>
                    <a:pt x="2863387" y="660908"/>
                    <a:pt x="2863621" y="682116"/>
                    <a:pt x="2852928" y="698156"/>
                  </a:cubicBezTo>
                  <a:cubicBezTo>
                    <a:pt x="2846832" y="707300"/>
                    <a:pt x="2839555" y="715758"/>
                    <a:pt x="2834640" y="725588"/>
                  </a:cubicBezTo>
                  <a:cubicBezTo>
                    <a:pt x="2830329" y="734209"/>
                    <a:pt x="2830843" y="745000"/>
                    <a:pt x="2825496" y="753020"/>
                  </a:cubicBezTo>
                  <a:cubicBezTo>
                    <a:pt x="2818323" y="763780"/>
                    <a:pt x="2807208" y="771308"/>
                    <a:pt x="2798064" y="780452"/>
                  </a:cubicBezTo>
                  <a:cubicBezTo>
                    <a:pt x="2790627" y="802763"/>
                    <a:pt x="2788358" y="817590"/>
                    <a:pt x="2770632" y="835316"/>
                  </a:cubicBezTo>
                  <a:cubicBezTo>
                    <a:pt x="2762861" y="843087"/>
                    <a:pt x="2752344" y="847508"/>
                    <a:pt x="2743200" y="853604"/>
                  </a:cubicBezTo>
                  <a:cubicBezTo>
                    <a:pt x="2718816" y="926756"/>
                    <a:pt x="2755392" y="841412"/>
                    <a:pt x="2706624" y="890180"/>
                  </a:cubicBezTo>
                  <a:cubicBezTo>
                    <a:pt x="2699808" y="896996"/>
                    <a:pt x="2704296" y="910796"/>
                    <a:pt x="2697480" y="917612"/>
                  </a:cubicBezTo>
                  <a:cubicBezTo>
                    <a:pt x="2681938" y="933154"/>
                    <a:pt x="2642616" y="954188"/>
                    <a:pt x="2642616" y="954188"/>
                  </a:cubicBezTo>
                  <a:cubicBezTo>
                    <a:pt x="2636520" y="963332"/>
                    <a:pt x="2632099" y="973849"/>
                    <a:pt x="2624328" y="981620"/>
                  </a:cubicBezTo>
                  <a:cubicBezTo>
                    <a:pt x="2591386" y="1014562"/>
                    <a:pt x="2591472" y="1001380"/>
                    <a:pt x="2560320" y="1027340"/>
                  </a:cubicBezTo>
                  <a:cubicBezTo>
                    <a:pt x="2489914" y="1086012"/>
                    <a:pt x="2573564" y="1027654"/>
                    <a:pt x="2505456" y="1073060"/>
                  </a:cubicBezTo>
                  <a:cubicBezTo>
                    <a:pt x="2499360" y="1082204"/>
                    <a:pt x="2495750" y="1093627"/>
                    <a:pt x="2487168" y="1100492"/>
                  </a:cubicBezTo>
                  <a:cubicBezTo>
                    <a:pt x="2479642" y="1106513"/>
                    <a:pt x="2468357" y="1105325"/>
                    <a:pt x="2459736" y="1109636"/>
                  </a:cubicBezTo>
                  <a:cubicBezTo>
                    <a:pt x="2449906" y="1114551"/>
                    <a:pt x="2441448" y="1121828"/>
                    <a:pt x="2432304" y="1127924"/>
                  </a:cubicBezTo>
                  <a:cubicBezTo>
                    <a:pt x="2391404" y="1189275"/>
                    <a:pt x="2439585" y="1129166"/>
                    <a:pt x="2386584" y="1164500"/>
                  </a:cubicBezTo>
                  <a:cubicBezTo>
                    <a:pt x="2375824" y="1171673"/>
                    <a:pt x="2369912" y="1184759"/>
                    <a:pt x="2359152" y="1191932"/>
                  </a:cubicBezTo>
                  <a:cubicBezTo>
                    <a:pt x="2351132" y="1197279"/>
                    <a:pt x="2340341" y="1196765"/>
                    <a:pt x="2331720" y="1201076"/>
                  </a:cubicBezTo>
                  <a:cubicBezTo>
                    <a:pt x="2297666" y="1218103"/>
                    <a:pt x="2307190" y="1221517"/>
                    <a:pt x="2276856" y="1246796"/>
                  </a:cubicBezTo>
                  <a:cubicBezTo>
                    <a:pt x="2268413" y="1253831"/>
                    <a:pt x="2257867" y="1258049"/>
                    <a:pt x="2249424" y="1265084"/>
                  </a:cubicBezTo>
                  <a:cubicBezTo>
                    <a:pt x="2172205" y="1329433"/>
                    <a:pt x="2287371" y="1245425"/>
                    <a:pt x="2185416" y="1347380"/>
                  </a:cubicBezTo>
                  <a:cubicBezTo>
                    <a:pt x="2176272" y="1356524"/>
                    <a:pt x="2165923" y="1364604"/>
                    <a:pt x="2157984" y="1374812"/>
                  </a:cubicBezTo>
                  <a:cubicBezTo>
                    <a:pt x="2144490" y="1392162"/>
                    <a:pt x="2136950" y="1414134"/>
                    <a:pt x="2121408" y="1429676"/>
                  </a:cubicBezTo>
                  <a:lnTo>
                    <a:pt x="2093976" y="1457108"/>
                  </a:lnTo>
                  <a:cubicBezTo>
                    <a:pt x="2060628" y="1557152"/>
                    <a:pt x="2113813" y="1405617"/>
                    <a:pt x="2066544" y="1511972"/>
                  </a:cubicBezTo>
                  <a:cubicBezTo>
                    <a:pt x="2058715" y="1529588"/>
                    <a:pt x="2054352" y="1548548"/>
                    <a:pt x="2048256" y="1566836"/>
                  </a:cubicBezTo>
                  <a:cubicBezTo>
                    <a:pt x="2045208" y="1575980"/>
                    <a:pt x="2041450" y="1584917"/>
                    <a:pt x="2039112" y="1594268"/>
                  </a:cubicBezTo>
                  <a:cubicBezTo>
                    <a:pt x="2036064" y="1606460"/>
                    <a:pt x="2032694" y="1618576"/>
                    <a:pt x="2029968" y="1630844"/>
                  </a:cubicBezTo>
                  <a:cubicBezTo>
                    <a:pt x="2026597" y="1646016"/>
                    <a:pt x="2024913" y="1661570"/>
                    <a:pt x="2020824" y="1676564"/>
                  </a:cubicBezTo>
                  <a:cubicBezTo>
                    <a:pt x="2015752" y="1695162"/>
                    <a:pt x="2008632" y="1713140"/>
                    <a:pt x="2002536" y="1731428"/>
                  </a:cubicBezTo>
                  <a:lnTo>
                    <a:pt x="1975104" y="1813724"/>
                  </a:lnTo>
                  <a:lnTo>
                    <a:pt x="1947672" y="1896020"/>
                  </a:lnTo>
                  <a:lnTo>
                    <a:pt x="1938528" y="1923452"/>
                  </a:lnTo>
                  <a:cubicBezTo>
                    <a:pt x="1935480" y="1932596"/>
                    <a:pt x="1934731" y="1942864"/>
                    <a:pt x="1929384" y="1950884"/>
                  </a:cubicBezTo>
                  <a:lnTo>
                    <a:pt x="1892808" y="2005748"/>
                  </a:lnTo>
                  <a:lnTo>
                    <a:pt x="1856232" y="2060612"/>
                  </a:lnTo>
                  <a:cubicBezTo>
                    <a:pt x="1850136" y="2069756"/>
                    <a:pt x="1841419" y="2077618"/>
                    <a:pt x="1837944" y="2088044"/>
                  </a:cubicBezTo>
                  <a:cubicBezTo>
                    <a:pt x="1834896" y="2097188"/>
                    <a:pt x="1834821" y="2107950"/>
                    <a:pt x="1828800" y="2115476"/>
                  </a:cubicBezTo>
                  <a:cubicBezTo>
                    <a:pt x="1821935" y="2124058"/>
                    <a:pt x="1810512" y="2127668"/>
                    <a:pt x="1801368" y="2133764"/>
                  </a:cubicBezTo>
                  <a:cubicBezTo>
                    <a:pt x="1798320" y="2142908"/>
                    <a:pt x="1799040" y="2154380"/>
                    <a:pt x="1792224" y="2161196"/>
                  </a:cubicBezTo>
                  <a:cubicBezTo>
                    <a:pt x="1776682" y="2176738"/>
                    <a:pt x="1737360" y="2197772"/>
                    <a:pt x="1737360" y="2197772"/>
                  </a:cubicBezTo>
                  <a:cubicBezTo>
                    <a:pt x="1685544" y="2275496"/>
                    <a:pt x="1770888" y="2155100"/>
                    <a:pt x="1664208" y="2261780"/>
                  </a:cubicBezTo>
                  <a:cubicBezTo>
                    <a:pt x="1655064" y="2270924"/>
                    <a:pt x="1646594" y="2280796"/>
                    <a:pt x="1636776" y="2289212"/>
                  </a:cubicBezTo>
                  <a:cubicBezTo>
                    <a:pt x="1625205" y="2299130"/>
                    <a:pt x="1610325" y="2305253"/>
                    <a:pt x="1600200" y="2316644"/>
                  </a:cubicBezTo>
                  <a:cubicBezTo>
                    <a:pt x="1538419" y="2386147"/>
                    <a:pt x="1593184" y="2361655"/>
                    <a:pt x="1536192" y="2380652"/>
                  </a:cubicBezTo>
                  <a:cubicBezTo>
                    <a:pt x="1530096" y="2389796"/>
                    <a:pt x="1525675" y="2400313"/>
                    <a:pt x="1517904" y="2408084"/>
                  </a:cubicBezTo>
                  <a:cubicBezTo>
                    <a:pt x="1510133" y="2415855"/>
                    <a:pt x="1497337" y="2417790"/>
                    <a:pt x="1490472" y="2426372"/>
                  </a:cubicBezTo>
                  <a:cubicBezTo>
                    <a:pt x="1484451" y="2433898"/>
                    <a:pt x="1488144" y="2446988"/>
                    <a:pt x="1481328" y="2453804"/>
                  </a:cubicBezTo>
                  <a:cubicBezTo>
                    <a:pt x="1465786" y="2469346"/>
                    <a:pt x="1426464" y="2490380"/>
                    <a:pt x="1426464" y="2490380"/>
                  </a:cubicBezTo>
                  <a:cubicBezTo>
                    <a:pt x="1377696" y="2563532"/>
                    <a:pt x="1441704" y="2475140"/>
                    <a:pt x="1380744" y="2536100"/>
                  </a:cubicBezTo>
                  <a:cubicBezTo>
                    <a:pt x="1372973" y="2543871"/>
                    <a:pt x="1369491" y="2555089"/>
                    <a:pt x="1362456" y="2563532"/>
                  </a:cubicBezTo>
                  <a:cubicBezTo>
                    <a:pt x="1354177" y="2573466"/>
                    <a:pt x="1342963" y="2580756"/>
                    <a:pt x="1335024" y="2590964"/>
                  </a:cubicBezTo>
                  <a:cubicBezTo>
                    <a:pt x="1321530" y="2608314"/>
                    <a:pt x="1316736" y="2633636"/>
                    <a:pt x="1298448" y="2645828"/>
                  </a:cubicBezTo>
                  <a:cubicBezTo>
                    <a:pt x="1269458" y="2665155"/>
                    <a:pt x="1231811" y="2687663"/>
                    <a:pt x="1216152" y="2718980"/>
                  </a:cubicBezTo>
                  <a:cubicBezTo>
                    <a:pt x="1203960" y="2743364"/>
                    <a:pt x="1194698" y="2769449"/>
                    <a:pt x="1179576" y="2792132"/>
                  </a:cubicBezTo>
                  <a:cubicBezTo>
                    <a:pt x="1167384" y="2810420"/>
                    <a:pt x="1149951" y="2826144"/>
                    <a:pt x="1143000" y="2846996"/>
                  </a:cubicBezTo>
                  <a:cubicBezTo>
                    <a:pt x="1130381" y="2884854"/>
                    <a:pt x="1139203" y="2866408"/>
                    <a:pt x="1115568" y="2901860"/>
                  </a:cubicBezTo>
                  <a:cubicBezTo>
                    <a:pt x="1112520" y="2914052"/>
                    <a:pt x="1108490" y="2926040"/>
                    <a:pt x="1106424" y="2938436"/>
                  </a:cubicBezTo>
                  <a:cubicBezTo>
                    <a:pt x="1101011" y="2970914"/>
                    <a:pt x="1096770" y="3031916"/>
                    <a:pt x="1088136" y="3066452"/>
                  </a:cubicBezTo>
                  <a:cubicBezTo>
                    <a:pt x="1083461" y="3085154"/>
                    <a:pt x="1074523" y="3102614"/>
                    <a:pt x="1069848" y="3121316"/>
                  </a:cubicBezTo>
                  <a:cubicBezTo>
                    <a:pt x="1066918" y="3133035"/>
                    <a:pt x="1058119" y="3172206"/>
                    <a:pt x="1051560" y="3185324"/>
                  </a:cubicBezTo>
                  <a:cubicBezTo>
                    <a:pt x="1031955" y="3224534"/>
                    <a:pt x="1034152" y="3203787"/>
                    <a:pt x="1005840" y="3240188"/>
                  </a:cubicBezTo>
                  <a:cubicBezTo>
                    <a:pt x="985344" y="3266541"/>
                    <a:pt x="949004" y="3338381"/>
                    <a:pt x="914400" y="3349916"/>
                  </a:cubicBezTo>
                  <a:cubicBezTo>
                    <a:pt x="905256" y="3352964"/>
                    <a:pt x="895394" y="3354379"/>
                    <a:pt x="886968" y="3359060"/>
                  </a:cubicBezTo>
                  <a:cubicBezTo>
                    <a:pt x="839824" y="3385251"/>
                    <a:pt x="846053" y="3395584"/>
                    <a:pt x="804672" y="3404780"/>
                  </a:cubicBezTo>
                  <a:cubicBezTo>
                    <a:pt x="786573" y="3408802"/>
                    <a:pt x="767937" y="3410039"/>
                    <a:pt x="749808" y="3413924"/>
                  </a:cubicBezTo>
                  <a:cubicBezTo>
                    <a:pt x="725231" y="3419190"/>
                    <a:pt x="701040" y="3426116"/>
                    <a:pt x="676656" y="3432212"/>
                  </a:cubicBezTo>
                  <a:lnTo>
                    <a:pt x="640080" y="3441356"/>
                  </a:lnTo>
                  <a:cubicBezTo>
                    <a:pt x="627888" y="3444404"/>
                    <a:pt x="615426" y="3446526"/>
                    <a:pt x="603504" y="3450500"/>
                  </a:cubicBezTo>
                  <a:cubicBezTo>
                    <a:pt x="585216" y="3456596"/>
                    <a:pt x="564680" y="3458095"/>
                    <a:pt x="548640" y="3468788"/>
                  </a:cubicBezTo>
                  <a:cubicBezTo>
                    <a:pt x="539496" y="3474884"/>
                    <a:pt x="529651" y="3480041"/>
                    <a:pt x="521208" y="3487076"/>
                  </a:cubicBezTo>
                  <a:cubicBezTo>
                    <a:pt x="511274" y="3495355"/>
                    <a:pt x="504536" y="3507335"/>
                    <a:pt x="493776" y="3514508"/>
                  </a:cubicBezTo>
                  <a:cubicBezTo>
                    <a:pt x="485756" y="3519855"/>
                    <a:pt x="475488" y="3520604"/>
                    <a:pt x="466344" y="3523652"/>
                  </a:cubicBezTo>
                  <a:cubicBezTo>
                    <a:pt x="413933" y="3602268"/>
                    <a:pt x="483720" y="3509751"/>
                    <a:pt x="420624" y="3560228"/>
                  </a:cubicBezTo>
                  <a:cubicBezTo>
                    <a:pt x="412042" y="3567093"/>
                    <a:pt x="410107" y="3579889"/>
                    <a:pt x="402336" y="3587660"/>
                  </a:cubicBezTo>
                  <a:cubicBezTo>
                    <a:pt x="384610" y="3605386"/>
                    <a:pt x="369783" y="3607655"/>
                    <a:pt x="347472" y="3615092"/>
                  </a:cubicBezTo>
                  <a:cubicBezTo>
                    <a:pt x="338328" y="3624236"/>
                    <a:pt x="327979" y="3632316"/>
                    <a:pt x="320040" y="3642524"/>
                  </a:cubicBezTo>
                  <a:cubicBezTo>
                    <a:pt x="243479" y="3740960"/>
                    <a:pt x="318311" y="3662541"/>
                    <a:pt x="256032" y="3724820"/>
                  </a:cubicBezTo>
                  <a:cubicBezTo>
                    <a:pt x="239937" y="3773104"/>
                    <a:pt x="252235" y="3744232"/>
                    <a:pt x="210312" y="3807116"/>
                  </a:cubicBezTo>
                  <a:cubicBezTo>
                    <a:pt x="192433" y="3833935"/>
                    <a:pt x="190452" y="3831694"/>
                    <a:pt x="182880" y="3861980"/>
                  </a:cubicBezTo>
                  <a:lnTo>
                    <a:pt x="182880" y="3861980"/>
                  </a:lnTo>
                  <a:close/>
                </a:path>
              </a:pathLst>
            </a:custGeom>
            <a:solidFill>
              <a:schemeClr val="accent6">
                <a:lumMod val="60000"/>
                <a:lumOff val="40000"/>
                <a:alpha val="4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4427984" y="1709928"/>
              <a:ext cx="1893598" cy="2151120"/>
            </a:xfrm>
            <a:custGeom>
              <a:avLst/>
              <a:gdLst>
                <a:gd name="connsiteX0" fmla="*/ 1289304 w 1856232"/>
                <a:gd name="connsiteY0" fmla="*/ 0 h 2103120"/>
                <a:gd name="connsiteX1" fmla="*/ 1289304 w 1856232"/>
                <a:gd name="connsiteY1" fmla="*/ 0 h 2103120"/>
                <a:gd name="connsiteX2" fmla="*/ 1261872 w 1856232"/>
                <a:gd name="connsiteY2" fmla="*/ 73152 h 2103120"/>
                <a:gd name="connsiteX3" fmla="*/ 1234440 w 1856232"/>
                <a:gd name="connsiteY3" fmla="*/ 128016 h 2103120"/>
                <a:gd name="connsiteX4" fmla="*/ 1207008 w 1856232"/>
                <a:gd name="connsiteY4" fmla="*/ 146304 h 2103120"/>
                <a:gd name="connsiteX5" fmla="*/ 1179576 w 1856232"/>
                <a:gd name="connsiteY5" fmla="*/ 201168 h 2103120"/>
                <a:gd name="connsiteX6" fmla="*/ 1170432 w 1856232"/>
                <a:gd name="connsiteY6" fmla="*/ 228600 h 2103120"/>
                <a:gd name="connsiteX7" fmla="*/ 1152144 w 1856232"/>
                <a:gd name="connsiteY7" fmla="*/ 256032 h 2103120"/>
                <a:gd name="connsiteX8" fmla="*/ 1133856 w 1856232"/>
                <a:gd name="connsiteY8" fmla="*/ 310896 h 2103120"/>
                <a:gd name="connsiteX9" fmla="*/ 1124712 w 1856232"/>
                <a:gd name="connsiteY9" fmla="*/ 338328 h 2103120"/>
                <a:gd name="connsiteX10" fmla="*/ 1106424 w 1856232"/>
                <a:gd name="connsiteY10" fmla="*/ 365760 h 2103120"/>
                <a:gd name="connsiteX11" fmla="*/ 1088136 w 1856232"/>
                <a:gd name="connsiteY11" fmla="*/ 420624 h 2103120"/>
                <a:gd name="connsiteX12" fmla="*/ 1078992 w 1856232"/>
                <a:gd name="connsiteY12" fmla="*/ 448056 h 2103120"/>
                <a:gd name="connsiteX13" fmla="*/ 1069848 w 1856232"/>
                <a:gd name="connsiteY13" fmla="*/ 475488 h 2103120"/>
                <a:gd name="connsiteX14" fmla="*/ 1060704 w 1856232"/>
                <a:gd name="connsiteY14" fmla="*/ 502920 h 2103120"/>
                <a:gd name="connsiteX15" fmla="*/ 1051560 w 1856232"/>
                <a:gd name="connsiteY15" fmla="*/ 539496 h 2103120"/>
                <a:gd name="connsiteX16" fmla="*/ 1033272 w 1856232"/>
                <a:gd name="connsiteY16" fmla="*/ 594360 h 2103120"/>
                <a:gd name="connsiteX17" fmla="*/ 1014984 w 1856232"/>
                <a:gd name="connsiteY17" fmla="*/ 649224 h 2103120"/>
                <a:gd name="connsiteX18" fmla="*/ 1005840 w 1856232"/>
                <a:gd name="connsiteY18" fmla="*/ 676656 h 2103120"/>
                <a:gd name="connsiteX19" fmla="*/ 996696 w 1856232"/>
                <a:gd name="connsiteY19" fmla="*/ 704088 h 2103120"/>
                <a:gd name="connsiteX20" fmla="*/ 960120 w 1856232"/>
                <a:gd name="connsiteY20" fmla="*/ 758952 h 2103120"/>
                <a:gd name="connsiteX21" fmla="*/ 941832 w 1856232"/>
                <a:gd name="connsiteY21" fmla="*/ 786384 h 2103120"/>
                <a:gd name="connsiteX22" fmla="*/ 914400 w 1856232"/>
                <a:gd name="connsiteY22" fmla="*/ 804672 h 2103120"/>
                <a:gd name="connsiteX23" fmla="*/ 905256 w 1856232"/>
                <a:gd name="connsiteY23" fmla="*/ 832104 h 2103120"/>
                <a:gd name="connsiteX24" fmla="*/ 877824 w 1856232"/>
                <a:gd name="connsiteY24" fmla="*/ 841248 h 2103120"/>
                <a:gd name="connsiteX25" fmla="*/ 850392 w 1856232"/>
                <a:gd name="connsiteY25" fmla="*/ 868680 h 2103120"/>
                <a:gd name="connsiteX26" fmla="*/ 832104 w 1856232"/>
                <a:gd name="connsiteY26" fmla="*/ 896112 h 2103120"/>
                <a:gd name="connsiteX27" fmla="*/ 777240 w 1856232"/>
                <a:gd name="connsiteY27" fmla="*/ 932688 h 2103120"/>
                <a:gd name="connsiteX28" fmla="*/ 722376 w 1856232"/>
                <a:gd name="connsiteY28" fmla="*/ 960120 h 2103120"/>
                <a:gd name="connsiteX29" fmla="*/ 676656 w 1856232"/>
                <a:gd name="connsiteY29" fmla="*/ 996696 h 2103120"/>
                <a:gd name="connsiteX30" fmla="*/ 649224 w 1856232"/>
                <a:gd name="connsiteY30" fmla="*/ 1024128 h 2103120"/>
                <a:gd name="connsiteX31" fmla="*/ 621792 w 1856232"/>
                <a:gd name="connsiteY31" fmla="*/ 1042416 h 2103120"/>
                <a:gd name="connsiteX32" fmla="*/ 603504 w 1856232"/>
                <a:gd name="connsiteY32" fmla="*/ 1069848 h 2103120"/>
                <a:gd name="connsiteX33" fmla="*/ 576072 w 1856232"/>
                <a:gd name="connsiteY33" fmla="*/ 1078992 h 2103120"/>
                <a:gd name="connsiteX34" fmla="*/ 521208 w 1856232"/>
                <a:gd name="connsiteY34" fmla="*/ 1115568 h 2103120"/>
                <a:gd name="connsiteX35" fmla="*/ 521208 w 1856232"/>
                <a:gd name="connsiteY35" fmla="*/ 1115568 h 2103120"/>
                <a:gd name="connsiteX36" fmla="*/ 466344 w 1856232"/>
                <a:gd name="connsiteY36" fmla="*/ 1161288 h 2103120"/>
                <a:gd name="connsiteX37" fmla="*/ 448056 w 1856232"/>
                <a:gd name="connsiteY37" fmla="*/ 1188720 h 2103120"/>
                <a:gd name="connsiteX38" fmla="*/ 420624 w 1856232"/>
                <a:gd name="connsiteY38" fmla="*/ 1207008 h 2103120"/>
                <a:gd name="connsiteX39" fmla="*/ 356616 w 1856232"/>
                <a:gd name="connsiteY39" fmla="*/ 1280160 h 2103120"/>
                <a:gd name="connsiteX40" fmla="*/ 329184 w 1856232"/>
                <a:gd name="connsiteY40" fmla="*/ 1335024 h 2103120"/>
                <a:gd name="connsiteX41" fmla="*/ 301752 w 1856232"/>
                <a:gd name="connsiteY41" fmla="*/ 1353312 h 2103120"/>
                <a:gd name="connsiteX42" fmla="*/ 292608 w 1856232"/>
                <a:gd name="connsiteY42" fmla="*/ 1380744 h 2103120"/>
                <a:gd name="connsiteX43" fmla="*/ 246888 w 1856232"/>
                <a:gd name="connsiteY43" fmla="*/ 1426464 h 2103120"/>
                <a:gd name="connsiteX44" fmla="*/ 228600 w 1856232"/>
                <a:gd name="connsiteY44" fmla="*/ 1481328 h 2103120"/>
                <a:gd name="connsiteX45" fmla="*/ 210312 w 1856232"/>
                <a:gd name="connsiteY45" fmla="*/ 1508760 h 2103120"/>
                <a:gd name="connsiteX46" fmla="*/ 201168 w 1856232"/>
                <a:gd name="connsiteY46" fmla="*/ 1536192 h 2103120"/>
                <a:gd name="connsiteX47" fmla="*/ 164592 w 1856232"/>
                <a:gd name="connsiteY47" fmla="*/ 1591056 h 2103120"/>
                <a:gd name="connsiteX48" fmla="*/ 146304 w 1856232"/>
                <a:gd name="connsiteY48" fmla="*/ 1655064 h 2103120"/>
                <a:gd name="connsiteX49" fmla="*/ 137160 w 1856232"/>
                <a:gd name="connsiteY49" fmla="*/ 1682496 h 2103120"/>
                <a:gd name="connsiteX50" fmla="*/ 118872 w 1856232"/>
                <a:gd name="connsiteY50" fmla="*/ 1773936 h 2103120"/>
                <a:gd name="connsiteX51" fmla="*/ 100584 w 1856232"/>
                <a:gd name="connsiteY51" fmla="*/ 1828800 h 2103120"/>
                <a:gd name="connsiteX52" fmla="*/ 91440 w 1856232"/>
                <a:gd name="connsiteY52" fmla="*/ 1856232 h 2103120"/>
                <a:gd name="connsiteX53" fmla="*/ 82296 w 1856232"/>
                <a:gd name="connsiteY53" fmla="*/ 1883664 h 2103120"/>
                <a:gd name="connsiteX54" fmla="*/ 45720 w 1856232"/>
                <a:gd name="connsiteY54" fmla="*/ 1938528 h 2103120"/>
                <a:gd name="connsiteX55" fmla="*/ 36576 w 1856232"/>
                <a:gd name="connsiteY55" fmla="*/ 1965960 h 2103120"/>
                <a:gd name="connsiteX56" fmla="*/ 18288 w 1856232"/>
                <a:gd name="connsiteY56" fmla="*/ 1993392 h 2103120"/>
                <a:gd name="connsiteX57" fmla="*/ 0 w 1856232"/>
                <a:gd name="connsiteY57" fmla="*/ 2048256 h 2103120"/>
                <a:gd name="connsiteX58" fmla="*/ 64008 w 1856232"/>
                <a:gd name="connsiteY58" fmla="*/ 2093976 h 2103120"/>
                <a:gd name="connsiteX59" fmla="*/ 91440 w 1856232"/>
                <a:gd name="connsiteY59" fmla="*/ 2103120 h 2103120"/>
                <a:gd name="connsiteX60" fmla="*/ 155448 w 1856232"/>
                <a:gd name="connsiteY60" fmla="*/ 2093976 h 2103120"/>
                <a:gd name="connsiteX61" fmla="*/ 192024 w 1856232"/>
                <a:gd name="connsiteY61" fmla="*/ 2039112 h 2103120"/>
                <a:gd name="connsiteX62" fmla="*/ 210312 w 1856232"/>
                <a:gd name="connsiteY62" fmla="*/ 2011680 h 2103120"/>
                <a:gd name="connsiteX63" fmla="*/ 246888 w 1856232"/>
                <a:gd name="connsiteY63" fmla="*/ 1901952 h 2103120"/>
                <a:gd name="connsiteX64" fmla="*/ 292608 w 1856232"/>
                <a:gd name="connsiteY64" fmla="*/ 1819656 h 2103120"/>
                <a:gd name="connsiteX65" fmla="*/ 320040 w 1856232"/>
                <a:gd name="connsiteY65" fmla="*/ 1801368 h 2103120"/>
                <a:gd name="connsiteX66" fmla="*/ 356616 w 1856232"/>
                <a:gd name="connsiteY66" fmla="*/ 1755648 h 2103120"/>
                <a:gd name="connsiteX67" fmla="*/ 402336 w 1856232"/>
                <a:gd name="connsiteY67" fmla="*/ 1673352 h 2103120"/>
                <a:gd name="connsiteX68" fmla="*/ 420624 w 1856232"/>
                <a:gd name="connsiteY68" fmla="*/ 1645920 h 2103120"/>
                <a:gd name="connsiteX69" fmla="*/ 448056 w 1856232"/>
                <a:gd name="connsiteY69" fmla="*/ 1554480 h 2103120"/>
                <a:gd name="connsiteX70" fmla="*/ 475488 w 1856232"/>
                <a:gd name="connsiteY70" fmla="*/ 1472184 h 2103120"/>
                <a:gd name="connsiteX71" fmla="*/ 484632 w 1856232"/>
                <a:gd name="connsiteY71" fmla="*/ 1444752 h 2103120"/>
                <a:gd name="connsiteX72" fmla="*/ 521208 w 1856232"/>
                <a:gd name="connsiteY72" fmla="*/ 1389888 h 2103120"/>
                <a:gd name="connsiteX73" fmla="*/ 566928 w 1856232"/>
                <a:gd name="connsiteY73" fmla="*/ 1353312 h 2103120"/>
                <a:gd name="connsiteX74" fmla="*/ 603504 w 1856232"/>
                <a:gd name="connsiteY74" fmla="*/ 1316736 h 2103120"/>
                <a:gd name="connsiteX75" fmla="*/ 658368 w 1856232"/>
                <a:gd name="connsiteY75" fmla="*/ 1280160 h 2103120"/>
                <a:gd name="connsiteX76" fmla="*/ 713232 w 1856232"/>
                <a:gd name="connsiteY76" fmla="*/ 1252728 h 2103120"/>
                <a:gd name="connsiteX77" fmla="*/ 777240 w 1856232"/>
                <a:gd name="connsiteY77" fmla="*/ 1243584 h 2103120"/>
                <a:gd name="connsiteX78" fmla="*/ 832104 w 1856232"/>
                <a:gd name="connsiteY78" fmla="*/ 1252728 h 2103120"/>
                <a:gd name="connsiteX79" fmla="*/ 859536 w 1856232"/>
                <a:gd name="connsiteY79" fmla="*/ 1261872 h 2103120"/>
                <a:gd name="connsiteX80" fmla="*/ 868680 w 1856232"/>
                <a:gd name="connsiteY80" fmla="*/ 1289304 h 2103120"/>
                <a:gd name="connsiteX81" fmla="*/ 905256 w 1856232"/>
                <a:gd name="connsiteY81" fmla="*/ 1344168 h 2103120"/>
                <a:gd name="connsiteX82" fmla="*/ 950976 w 1856232"/>
                <a:gd name="connsiteY82" fmla="*/ 1426464 h 2103120"/>
                <a:gd name="connsiteX83" fmla="*/ 969264 w 1856232"/>
                <a:gd name="connsiteY83" fmla="*/ 1453896 h 2103120"/>
                <a:gd name="connsiteX84" fmla="*/ 1024128 w 1856232"/>
                <a:gd name="connsiteY84" fmla="*/ 1490472 h 2103120"/>
                <a:gd name="connsiteX85" fmla="*/ 1069848 w 1856232"/>
                <a:gd name="connsiteY85" fmla="*/ 1536192 h 2103120"/>
                <a:gd name="connsiteX86" fmla="*/ 1097280 w 1856232"/>
                <a:gd name="connsiteY86" fmla="*/ 1563624 h 2103120"/>
                <a:gd name="connsiteX87" fmla="*/ 1152144 w 1856232"/>
                <a:gd name="connsiteY87" fmla="*/ 1600200 h 2103120"/>
                <a:gd name="connsiteX88" fmla="*/ 1170432 w 1856232"/>
                <a:gd name="connsiteY88" fmla="*/ 1627632 h 2103120"/>
                <a:gd name="connsiteX89" fmla="*/ 1225296 w 1856232"/>
                <a:gd name="connsiteY89" fmla="*/ 1645920 h 2103120"/>
                <a:gd name="connsiteX90" fmla="*/ 1307592 w 1856232"/>
                <a:gd name="connsiteY90" fmla="*/ 1673352 h 2103120"/>
                <a:gd name="connsiteX91" fmla="*/ 1435608 w 1856232"/>
                <a:gd name="connsiteY91" fmla="*/ 1664208 h 2103120"/>
                <a:gd name="connsiteX92" fmla="*/ 1481328 w 1856232"/>
                <a:gd name="connsiteY92" fmla="*/ 1618488 h 2103120"/>
                <a:gd name="connsiteX93" fmla="*/ 1508760 w 1856232"/>
                <a:gd name="connsiteY93" fmla="*/ 1600200 h 2103120"/>
                <a:gd name="connsiteX94" fmla="*/ 1545336 w 1856232"/>
                <a:gd name="connsiteY94" fmla="*/ 1545336 h 2103120"/>
                <a:gd name="connsiteX95" fmla="*/ 1563624 w 1856232"/>
                <a:gd name="connsiteY95" fmla="*/ 1517904 h 2103120"/>
                <a:gd name="connsiteX96" fmla="*/ 1591056 w 1856232"/>
                <a:gd name="connsiteY96" fmla="*/ 1435608 h 2103120"/>
                <a:gd name="connsiteX97" fmla="*/ 1609344 w 1856232"/>
                <a:gd name="connsiteY97" fmla="*/ 1380744 h 2103120"/>
                <a:gd name="connsiteX98" fmla="*/ 1618488 w 1856232"/>
                <a:gd name="connsiteY98" fmla="*/ 1353312 h 2103120"/>
                <a:gd name="connsiteX99" fmla="*/ 1636776 w 1856232"/>
                <a:gd name="connsiteY99" fmla="*/ 1042416 h 2103120"/>
                <a:gd name="connsiteX100" fmla="*/ 1664208 w 1856232"/>
                <a:gd name="connsiteY100" fmla="*/ 950976 h 2103120"/>
                <a:gd name="connsiteX101" fmla="*/ 1691640 w 1856232"/>
                <a:gd name="connsiteY101" fmla="*/ 868680 h 2103120"/>
                <a:gd name="connsiteX102" fmla="*/ 1783080 w 1856232"/>
                <a:gd name="connsiteY102" fmla="*/ 594360 h 2103120"/>
                <a:gd name="connsiteX103" fmla="*/ 1810512 w 1856232"/>
                <a:gd name="connsiteY103" fmla="*/ 512064 h 2103120"/>
                <a:gd name="connsiteX104" fmla="*/ 1819656 w 1856232"/>
                <a:gd name="connsiteY104" fmla="*/ 484632 h 2103120"/>
                <a:gd name="connsiteX105" fmla="*/ 1828800 w 1856232"/>
                <a:gd name="connsiteY105" fmla="*/ 457200 h 2103120"/>
                <a:gd name="connsiteX106" fmla="*/ 1837944 w 1856232"/>
                <a:gd name="connsiteY106" fmla="*/ 420624 h 2103120"/>
                <a:gd name="connsiteX107" fmla="*/ 1847088 w 1856232"/>
                <a:gd name="connsiteY107" fmla="*/ 310896 h 2103120"/>
                <a:gd name="connsiteX108" fmla="*/ 1856232 w 1856232"/>
                <a:gd name="connsiteY108" fmla="*/ 246888 h 2103120"/>
                <a:gd name="connsiteX109" fmla="*/ 1847088 w 1856232"/>
                <a:gd name="connsiteY109" fmla="*/ 91440 h 2103120"/>
                <a:gd name="connsiteX110" fmla="*/ 1828800 w 1856232"/>
                <a:gd name="connsiteY110" fmla="*/ 36576 h 2103120"/>
                <a:gd name="connsiteX111" fmla="*/ 1764792 w 1856232"/>
                <a:gd name="connsiteY111" fmla="*/ 27432 h 2103120"/>
                <a:gd name="connsiteX112" fmla="*/ 1417320 w 1856232"/>
                <a:gd name="connsiteY112" fmla="*/ 18288 h 2103120"/>
                <a:gd name="connsiteX113" fmla="*/ 1289304 w 1856232"/>
                <a:gd name="connsiteY113"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856232" h="2103120">
                  <a:moveTo>
                    <a:pt x="1289304" y="0"/>
                  </a:moveTo>
                  <a:lnTo>
                    <a:pt x="1289304" y="0"/>
                  </a:lnTo>
                  <a:cubicBezTo>
                    <a:pt x="1280160" y="24384"/>
                    <a:pt x="1270772" y="48678"/>
                    <a:pt x="1261872" y="73152"/>
                  </a:cubicBezTo>
                  <a:cubicBezTo>
                    <a:pt x="1253373" y="96526"/>
                    <a:pt x="1253377" y="109079"/>
                    <a:pt x="1234440" y="128016"/>
                  </a:cubicBezTo>
                  <a:cubicBezTo>
                    <a:pt x="1226669" y="135787"/>
                    <a:pt x="1216152" y="140208"/>
                    <a:pt x="1207008" y="146304"/>
                  </a:cubicBezTo>
                  <a:cubicBezTo>
                    <a:pt x="1184024" y="215255"/>
                    <a:pt x="1215028" y="130264"/>
                    <a:pt x="1179576" y="201168"/>
                  </a:cubicBezTo>
                  <a:cubicBezTo>
                    <a:pt x="1175265" y="209789"/>
                    <a:pt x="1174743" y="219979"/>
                    <a:pt x="1170432" y="228600"/>
                  </a:cubicBezTo>
                  <a:cubicBezTo>
                    <a:pt x="1165517" y="238430"/>
                    <a:pt x="1156607" y="245989"/>
                    <a:pt x="1152144" y="256032"/>
                  </a:cubicBezTo>
                  <a:cubicBezTo>
                    <a:pt x="1144315" y="273648"/>
                    <a:pt x="1139952" y="292608"/>
                    <a:pt x="1133856" y="310896"/>
                  </a:cubicBezTo>
                  <a:cubicBezTo>
                    <a:pt x="1130808" y="320040"/>
                    <a:pt x="1130059" y="330308"/>
                    <a:pt x="1124712" y="338328"/>
                  </a:cubicBezTo>
                  <a:cubicBezTo>
                    <a:pt x="1118616" y="347472"/>
                    <a:pt x="1110887" y="355717"/>
                    <a:pt x="1106424" y="365760"/>
                  </a:cubicBezTo>
                  <a:cubicBezTo>
                    <a:pt x="1098595" y="383376"/>
                    <a:pt x="1094232" y="402336"/>
                    <a:pt x="1088136" y="420624"/>
                  </a:cubicBezTo>
                  <a:lnTo>
                    <a:pt x="1078992" y="448056"/>
                  </a:lnTo>
                  <a:lnTo>
                    <a:pt x="1069848" y="475488"/>
                  </a:lnTo>
                  <a:cubicBezTo>
                    <a:pt x="1066800" y="484632"/>
                    <a:pt x="1063042" y="493569"/>
                    <a:pt x="1060704" y="502920"/>
                  </a:cubicBezTo>
                  <a:cubicBezTo>
                    <a:pt x="1057656" y="515112"/>
                    <a:pt x="1055171" y="527459"/>
                    <a:pt x="1051560" y="539496"/>
                  </a:cubicBezTo>
                  <a:cubicBezTo>
                    <a:pt x="1046021" y="557960"/>
                    <a:pt x="1039368" y="576072"/>
                    <a:pt x="1033272" y="594360"/>
                  </a:cubicBezTo>
                  <a:lnTo>
                    <a:pt x="1014984" y="649224"/>
                  </a:lnTo>
                  <a:lnTo>
                    <a:pt x="1005840" y="676656"/>
                  </a:lnTo>
                  <a:cubicBezTo>
                    <a:pt x="1002792" y="685800"/>
                    <a:pt x="1002043" y="696068"/>
                    <a:pt x="996696" y="704088"/>
                  </a:cubicBezTo>
                  <a:lnTo>
                    <a:pt x="960120" y="758952"/>
                  </a:lnTo>
                  <a:cubicBezTo>
                    <a:pt x="954024" y="768096"/>
                    <a:pt x="950976" y="780288"/>
                    <a:pt x="941832" y="786384"/>
                  </a:cubicBezTo>
                  <a:lnTo>
                    <a:pt x="914400" y="804672"/>
                  </a:lnTo>
                  <a:cubicBezTo>
                    <a:pt x="911352" y="813816"/>
                    <a:pt x="912072" y="825288"/>
                    <a:pt x="905256" y="832104"/>
                  </a:cubicBezTo>
                  <a:cubicBezTo>
                    <a:pt x="898440" y="838920"/>
                    <a:pt x="885844" y="835901"/>
                    <a:pt x="877824" y="841248"/>
                  </a:cubicBezTo>
                  <a:cubicBezTo>
                    <a:pt x="867064" y="848421"/>
                    <a:pt x="858671" y="858746"/>
                    <a:pt x="850392" y="868680"/>
                  </a:cubicBezTo>
                  <a:cubicBezTo>
                    <a:pt x="843357" y="877123"/>
                    <a:pt x="840375" y="888875"/>
                    <a:pt x="832104" y="896112"/>
                  </a:cubicBezTo>
                  <a:cubicBezTo>
                    <a:pt x="815563" y="910586"/>
                    <a:pt x="795528" y="920496"/>
                    <a:pt x="777240" y="932688"/>
                  </a:cubicBezTo>
                  <a:cubicBezTo>
                    <a:pt x="741788" y="956323"/>
                    <a:pt x="760234" y="947501"/>
                    <a:pt x="722376" y="960120"/>
                  </a:cubicBezTo>
                  <a:cubicBezTo>
                    <a:pt x="681476" y="1021471"/>
                    <a:pt x="729657" y="961362"/>
                    <a:pt x="676656" y="996696"/>
                  </a:cubicBezTo>
                  <a:cubicBezTo>
                    <a:pt x="665896" y="1003869"/>
                    <a:pt x="659158" y="1015849"/>
                    <a:pt x="649224" y="1024128"/>
                  </a:cubicBezTo>
                  <a:cubicBezTo>
                    <a:pt x="640781" y="1031163"/>
                    <a:pt x="630936" y="1036320"/>
                    <a:pt x="621792" y="1042416"/>
                  </a:cubicBezTo>
                  <a:cubicBezTo>
                    <a:pt x="615696" y="1051560"/>
                    <a:pt x="612086" y="1062983"/>
                    <a:pt x="603504" y="1069848"/>
                  </a:cubicBezTo>
                  <a:cubicBezTo>
                    <a:pt x="595978" y="1075869"/>
                    <a:pt x="584498" y="1074311"/>
                    <a:pt x="576072" y="1078992"/>
                  </a:cubicBezTo>
                  <a:cubicBezTo>
                    <a:pt x="556859" y="1089666"/>
                    <a:pt x="539496" y="1103376"/>
                    <a:pt x="521208" y="1115568"/>
                  </a:cubicBezTo>
                  <a:lnTo>
                    <a:pt x="521208" y="1115568"/>
                  </a:lnTo>
                  <a:cubicBezTo>
                    <a:pt x="486005" y="1150771"/>
                    <a:pt x="504536" y="1135827"/>
                    <a:pt x="466344" y="1161288"/>
                  </a:cubicBezTo>
                  <a:cubicBezTo>
                    <a:pt x="460248" y="1170432"/>
                    <a:pt x="455827" y="1180949"/>
                    <a:pt x="448056" y="1188720"/>
                  </a:cubicBezTo>
                  <a:cubicBezTo>
                    <a:pt x="440285" y="1196491"/>
                    <a:pt x="427861" y="1198737"/>
                    <a:pt x="420624" y="1207008"/>
                  </a:cubicBezTo>
                  <a:cubicBezTo>
                    <a:pt x="345948" y="1292352"/>
                    <a:pt x="418338" y="1239012"/>
                    <a:pt x="356616" y="1280160"/>
                  </a:cubicBezTo>
                  <a:cubicBezTo>
                    <a:pt x="349179" y="1302471"/>
                    <a:pt x="346910" y="1317298"/>
                    <a:pt x="329184" y="1335024"/>
                  </a:cubicBezTo>
                  <a:cubicBezTo>
                    <a:pt x="321413" y="1342795"/>
                    <a:pt x="310896" y="1347216"/>
                    <a:pt x="301752" y="1353312"/>
                  </a:cubicBezTo>
                  <a:cubicBezTo>
                    <a:pt x="298704" y="1362456"/>
                    <a:pt x="298629" y="1373218"/>
                    <a:pt x="292608" y="1380744"/>
                  </a:cubicBezTo>
                  <a:cubicBezTo>
                    <a:pt x="252984" y="1430274"/>
                    <a:pt x="274320" y="1364742"/>
                    <a:pt x="246888" y="1426464"/>
                  </a:cubicBezTo>
                  <a:cubicBezTo>
                    <a:pt x="239059" y="1444080"/>
                    <a:pt x="239293" y="1465288"/>
                    <a:pt x="228600" y="1481328"/>
                  </a:cubicBezTo>
                  <a:cubicBezTo>
                    <a:pt x="222504" y="1490472"/>
                    <a:pt x="215227" y="1498930"/>
                    <a:pt x="210312" y="1508760"/>
                  </a:cubicBezTo>
                  <a:cubicBezTo>
                    <a:pt x="206001" y="1517381"/>
                    <a:pt x="205849" y="1527766"/>
                    <a:pt x="201168" y="1536192"/>
                  </a:cubicBezTo>
                  <a:cubicBezTo>
                    <a:pt x="190494" y="1555405"/>
                    <a:pt x="171543" y="1570204"/>
                    <a:pt x="164592" y="1591056"/>
                  </a:cubicBezTo>
                  <a:cubicBezTo>
                    <a:pt x="142668" y="1656829"/>
                    <a:pt x="169267" y="1574692"/>
                    <a:pt x="146304" y="1655064"/>
                  </a:cubicBezTo>
                  <a:cubicBezTo>
                    <a:pt x="143656" y="1664332"/>
                    <a:pt x="139251" y="1673087"/>
                    <a:pt x="137160" y="1682496"/>
                  </a:cubicBezTo>
                  <a:cubicBezTo>
                    <a:pt x="123036" y="1746052"/>
                    <a:pt x="134488" y="1721884"/>
                    <a:pt x="118872" y="1773936"/>
                  </a:cubicBezTo>
                  <a:cubicBezTo>
                    <a:pt x="113333" y="1792400"/>
                    <a:pt x="106680" y="1810512"/>
                    <a:pt x="100584" y="1828800"/>
                  </a:cubicBezTo>
                  <a:lnTo>
                    <a:pt x="91440" y="1856232"/>
                  </a:lnTo>
                  <a:cubicBezTo>
                    <a:pt x="88392" y="1865376"/>
                    <a:pt x="87643" y="1875644"/>
                    <a:pt x="82296" y="1883664"/>
                  </a:cubicBezTo>
                  <a:cubicBezTo>
                    <a:pt x="70104" y="1901952"/>
                    <a:pt x="52671" y="1917676"/>
                    <a:pt x="45720" y="1938528"/>
                  </a:cubicBezTo>
                  <a:cubicBezTo>
                    <a:pt x="42672" y="1947672"/>
                    <a:pt x="40887" y="1957339"/>
                    <a:pt x="36576" y="1965960"/>
                  </a:cubicBezTo>
                  <a:cubicBezTo>
                    <a:pt x="31661" y="1975790"/>
                    <a:pt x="22751" y="1983349"/>
                    <a:pt x="18288" y="1993392"/>
                  </a:cubicBezTo>
                  <a:cubicBezTo>
                    <a:pt x="10459" y="2011008"/>
                    <a:pt x="0" y="2048256"/>
                    <a:pt x="0" y="2048256"/>
                  </a:cubicBezTo>
                  <a:cubicBezTo>
                    <a:pt x="15240" y="2093976"/>
                    <a:pt x="0" y="2072640"/>
                    <a:pt x="64008" y="2093976"/>
                  </a:cubicBezTo>
                  <a:lnTo>
                    <a:pt x="91440" y="2103120"/>
                  </a:lnTo>
                  <a:cubicBezTo>
                    <a:pt x="112776" y="2100072"/>
                    <a:pt x="137265" y="2105547"/>
                    <a:pt x="155448" y="2093976"/>
                  </a:cubicBezTo>
                  <a:cubicBezTo>
                    <a:pt x="173991" y="2082176"/>
                    <a:pt x="179832" y="2057400"/>
                    <a:pt x="192024" y="2039112"/>
                  </a:cubicBezTo>
                  <a:cubicBezTo>
                    <a:pt x="198120" y="2029968"/>
                    <a:pt x="206837" y="2022106"/>
                    <a:pt x="210312" y="2011680"/>
                  </a:cubicBezTo>
                  <a:lnTo>
                    <a:pt x="246888" y="1901952"/>
                  </a:lnTo>
                  <a:cubicBezTo>
                    <a:pt x="256417" y="1873366"/>
                    <a:pt x="265658" y="1837623"/>
                    <a:pt x="292608" y="1819656"/>
                  </a:cubicBezTo>
                  <a:lnTo>
                    <a:pt x="320040" y="1801368"/>
                  </a:lnTo>
                  <a:cubicBezTo>
                    <a:pt x="340632" y="1739592"/>
                    <a:pt x="312074" y="1806553"/>
                    <a:pt x="356616" y="1755648"/>
                  </a:cubicBezTo>
                  <a:cubicBezTo>
                    <a:pt x="423889" y="1678765"/>
                    <a:pt x="375125" y="1727775"/>
                    <a:pt x="402336" y="1673352"/>
                  </a:cubicBezTo>
                  <a:cubicBezTo>
                    <a:pt x="407251" y="1663522"/>
                    <a:pt x="414528" y="1655064"/>
                    <a:pt x="420624" y="1645920"/>
                  </a:cubicBezTo>
                  <a:cubicBezTo>
                    <a:pt x="434443" y="1590642"/>
                    <a:pt x="425794" y="1621266"/>
                    <a:pt x="448056" y="1554480"/>
                  </a:cubicBezTo>
                  <a:lnTo>
                    <a:pt x="475488" y="1472184"/>
                  </a:lnTo>
                  <a:cubicBezTo>
                    <a:pt x="478536" y="1463040"/>
                    <a:pt x="479285" y="1452772"/>
                    <a:pt x="484632" y="1444752"/>
                  </a:cubicBezTo>
                  <a:lnTo>
                    <a:pt x="521208" y="1389888"/>
                  </a:lnTo>
                  <a:cubicBezTo>
                    <a:pt x="544843" y="1354436"/>
                    <a:pt x="529070" y="1365931"/>
                    <a:pt x="566928" y="1353312"/>
                  </a:cubicBezTo>
                  <a:cubicBezTo>
                    <a:pt x="582445" y="1306761"/>
                    <a:pt x="563603" y="1338903"/>
                    <a:pt x="603504" y="1316736"/>
                  </a:cubicBezTo>
                  <a:cubicBezTo>
                    <a:pt x="622717" y="1306062"/>
                    <a:pt x="640080" y="1292352"/>
                    <a:pt x="658368" y="1280160"/>
                  </a:cubicBezTo>
                  <a:cubicBezTo>
                    <a:pt x="681487" y="1264747"/>
                    <a:pt x="686191" y="1258136"/>
                    <a:pt x="713232" y="1252728"/>
                  </a:cubicBezTo>
                  <a:cubicBezTo>
                    <a:pt x="734366" y="1248501"/>
                    <a:pt x="755904" y="1246632"/>
                    <a:pt x="777240" y="1243584"/>
                  </a:cubicBezTo>
                  <a:cubicBezTo>
                    <a:pt x="795528" y="1246632"/>
                    <a:pt x="814005" y="1248706"/>
                    <a:pt x="832104" y="1252728"/>
                  </a:cubicBezTo>
                  <a:cubicBezTo>
                    <a:pt x="841513" y="1254819"/>
                    <a:pt x="852720" y="1255056"/>
                    <a:pt x="859536" y="1261872"/>
                  </a:cubicBezTo>
                  <a:cubicBezTo>
                    <a:pt x="866352" y="1268688"/>
                    <a:pt x="863999" y="1280878"/>
                    <a:pt x="868680" y="1289304"/>
                  </a:cubicBezTo>
                  <a:cubicBezTo>
                    <a:pt x="879354" y="1308517"/>
                    <a:pt x="898305" y="1323316"/>
                    <a:pt x="905256" y="1344168"/>
                  </a:cubicBezTo>
                  <a:cubicBezTo>
                    <a:pt x="921351" y="1392452"/>
                    <a:pt x="909053" y="1363580"/>
                    <a:pt x="950976" y="1426464"/>
                  </a:cubicBezTo>
                  <a:cubicBezTo>
                    <a:pt x="957072" y="1435608"/>
                    <a:pt x="960120" y="1447800"/>
                    <a:pt x="969264" y="1453896"/>
                  </a:cubicBezTo>
                  <a:lnTo>
                    <a:pt x="1024128" y="1490472"/>
                  </a:lnTo>
                  <a:cubicBezTo>
                    <a:pt x="1057656" y="1540764"/>
                    <a:pt x="1024128" y="1498092"/>
                    <a:pt x="1069848" y="1536192"/>
                  </a:cubicBezTo>
                  <a:cubicBezTo>
                    <a:pt x="1079782" y="1544471"/>
                    <a:pt x="1087072" y="1555685"/>
                    <a:pt x="1097280" y="1563624"/>
                  </a:cubicBezTo>
                  <a:cubicBezTo>
                    <a:pt x="1114630" y="1577118"/>
                    <a:pt x="1152144" y="1600200"/>
                    <a:pt x="1152144" y="1600200"/>
                  </a:cubicBezTo>
                  <a:cubicBezTo>
                    <a:pt x="1158240" y="1609344"/>
                    <a:pt x="1161113" y="1621807"/>
                    <a:pt x="1170432" y="1627632"/>
                  </a:cubicBezTo>
                  <a:cubicBezTo>
                    <a:pt x="1186779" y="1637849"/>
                    <a:pt x="1209256" y="1635227"/>
                    <a:pt x="1225296" y="1645920"/>
                  </a:cubicBezTo>
                  <a:cubicBezTo>
                    <a:pt x="1268154" y="1674492"/>
                    <a:pt x="1241888" y="1662401"/>
                    <a:pt x="1307592" y="1673352"/>
                  </a:cubicBezTo>
                  <a:cubicBezTo>
                    <a:pt x="1350264" y="1670304"/>
                    <a:pt x="1393478" y="1671643"/>
                    <a:pt x="1435608" y="1664208"/>
                  </a:cubicBezTo>
                  <a:cubicBezTo>
                    <a:pt x="1465217" y="1658983"/>
                    <a:pt x="1463911" y="1635905"/>
                    <a:pt x="1481328" y="1618488"/>
                  </a:cubicBezTo>
                  <a:cubicBezTo>
                    <a:pt x="1489099" y="1610717"/>
                    <a:pt x="1499616" y="1606296"/>
                    <a:pt x="1508760" y="1600200"/>
                  </a:cubicBezTo>
                  <a:lnTo>
                    <a:pt x="1545336" y="1545336"/>
                  </a:lnTo>
                  <a:cubicBezTo>
                    <a:pt x="1551432" y="1536192"/>
                    <a:pt x="1560149" y="1528330"/>
                    <a:pt x="1563624" y="1517904"/>
                  </a:cubicBezTo>
                  <a:lnTo>
                    <a:pt x="1591056" y="1435608"/>
                  </a:lnTo>
                  <a:lnTo>
                    <a:pt x="1609344" y="1380744"/>
                  </a:lnTo>
                  <a:lnTo>
                    <a:pt x="1618488" y="1353312"/>
                  </a:lnTo>
                  <a:cubicBezTo>
                    <a:pt x="1622451" y="1250279"/>
                    <a:pt x="1619693" y="1144912"/>
                    <a:pt x="1636776" y="1042416"/>
                  </a:cubicBezTo>
                  <a:cubicBezTo>
                    <a:pt x="1641382" y="1014777"/>
                    <a:pt x="1656078" y="975366"/>
                    <a:pt x="1664208" y="950976"/>
                  </a:cubicBezTo>
                  <a:lnTo>
                    <a:pt x="1691640" y="868680"/>
                  </a:lnTo>
                  <a:lnTo>
                    <a:pt x="1783080" y="594360"/>
                  </a:lnTo>
                  <a:lnTo>
                    <a:pt x="1810512" y="512064"/>
                  </a:lnTo>
                  <a:lnTo>
                    <a:pt x="1819656" y="484632"/>
                  </a:lnTo>
                  <a:cubicBezTo>
                    <a:pt x="1822704" y="475488"/>
                    <a:pt x="1826462" y="466551"/>
                    <a:pt x="1828800" y="457200"/>
                  </a:cubicBezTo>
                  <a:lnTo>
                    <a:pt x="1837944" y="420624"/>
                  </a:lnTo>
                  <a:cubicBezTo>
                    <a:pt x="1840992" y="384048"/>
                    <a:pt x="1843246" y="347397"/>
                    <a:pt x="1847088" y="310896"/>
                  </a:cubicBezTo>
                  <a:cubicBezTo>
                    <a:pt x="1849344" y="289462"/>
                    <a:pt x="1856232" y="268441"/>
                    <a:pt x="1856232" y="246888"/>
                  </a:cubicBezTo>
                  <a:cubicBezTo>
                    <a:pt x="1856232" y="194982"/>
                    <a:pt x="1853801" y="142910"/>
                    <a:pt x="1847088" y="91440"/>
                  </a:cubicBezTo>
                  <a:cubicBezTo>
                    <a:pt x="1844595" y="72325"/>
                    <a:pt x="1847883" y="39302"/>
                    <a:pt x="1828800" y="36576"/>
                  </a:cubicBezTo>
                  <a:cubicBezTo>
                    <a:pt x="1807464" y="33528"/>
                    <a:pt x="1786323" y="28389"/>
                    <a:pt x="1764792" y="27432"/>
                  </a:cubicBezTo>
                  <a:cubicBezTo>
                    <a:pt x="1649042" y="22288"/>
                    <a:pt x="1533144" y="21336"/>
                    <a:pt x="1417320" y="18288"/>
                  </a:cubicBezTo>
                  <a:cubicBezTo>
                    <a:pt x="1319877" y="7461"/>
                    <a:pt x="1310640" y="3048"/>
                    <a:pt x="1289304" y="0"/>
                  </a:cubicBezTo>
                  <a:close/>
                </a:path>
              </a:pathLst>
            </a:custGeom>
            <a:solidFill>
              <a:schemeClr val="accent1">
                <a:lumMod val="60000"/>
                <a:lumOff val="40000"/>
                <a:alpha val="3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Untertitel 2"/>
          <p:cNvSpPr txBox="1">
            <a:spLocks/>
          </p:cNvSpPr>
          <p:nvPr/>
        </p:nvSpPr>
        <p:spPr>
          <a:xfrm>
            <a:off x="35496"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spTree>
    <p:extLst>
      <p:ext uri="{BB962C8B-B14F-4D97-AF65-F5344CB8AC3E}">
        <p14:creationId xmlns:p14="http://schemas.microsoft.com/office/powerpoint/2010/main" val="403181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3718368"/>
          </a:xfrm>
        </p:spPr>
        <p:txBody>
          <a:bodyPr>
            <a:normAutofit lnSpcReduction="10000"/>
          </a:bodyPr>
          <a:lstStyle/>
          <a:p>
            <a:pPr marL="0" indent="0">
              <a:spcBef>
                <a:spcPts val="1200"/>
              </a:spcBef>
              <a:buNone/>
            </a:pPr>
            <a:r>
              <a:rPr lang="ka-GE" sz="2400" b="1" dirty="0" smtClean="0">
                <a:solidFill>
                  <a:schemeClr val="tx2"/>
                </a:solidFill>
              </a:rPr>
              <a:t>კონტეინერის ხარისხი</a:t>
            </a:r>
            <a:endParaRPr lang="de-DE" sz="2400" b="1" dirty="0" smtClean="0">
              <a:solidFill>
                <a:schemeClr val="tx2"/>
              </a:solidFill>
            </a:endParaRPr>
          </a:p>
          <a:p>
            <a:pPr>
              <a:spcBef>
                <a:spcPts val="600"/>
              </a:spcBef>
            </a:pPr>
            <a:r>
              <a:rPr lang="ka-GE" sz="2000" dirty="0" smtClean="0">
                <a:solidFill>
                  <a:schemeClr val="tx2"/>
                </a:solidFill>
              </a:rPr>
              <a:t>ამჟამად პროექტის რეგიონში ძირითადად ასეთი კონტეინერები გამოიყენება</a:t>
            </a:r>
            <a:endParaRPr lang="de-DE" sz="2000" dirty="0">
              <a:solidFill>
                <a:schemeClr val="tx2"/>
              </a:solidFill>
            </a:endParaRPr>
          </a:p>
          <a:p>
            <a:pPr marL="0" indent="0">
              <a:spcBef>
                <a:spcPts val="1200"/>
              </a:spcBef>
              <a:buNone/>
            </a:pPr>
            <a:endParaRPr lang="de-DE" sz="2000" dirty="0">
              <a:solidFill>
                <a:schemeClr val="tx2"/>
              </a:solidFill>
            </a:endParaRPr>
          </a:p>
          <a:p>
            <a:pPr marL="0" indent="0">
              <a:spcBef>
                <a:spcPts val="1200"/>
              </a:spcBef>
              <a:buNone/>
            </a:pPr>
            <a:endParaRPr lang="de-DE" sz="2000" dirty="0" smtClean="0">
              <a:solidFill>
                <a:schemeClr val="tx2"/>
              </a:solidFill>
            </a:endParaRPr>
          </a:p>
          <a:p>
            <a:pPr marL="0" indent="0">
              <a:spcBef>
                <a:spcPts val="1200"/>
              </a:spcBef>
              <a:buNone/>
            </a:pPr>
            <a:endParaRPr lang="de-DE" sz="2000" dirty="0">
              <a:solidFill>
                <a:schemeClr val="tx2"/>
              </a:solidFill>
            </a:endParaRPr>
          </a:p>
          <a:p>
            <a:pPr marL="0" indent="0">
              <a:spcBef>
                <a:spcPts val="1800"/>
              </a:spcBef>
              <a:buNone/>
            </a:pPr>
            <a:endParaRPr lang="ka-GE" sz="2000" u="sng" dirty="0" smtClean="0">
              <a:solidFill>
                <a:schemeClr val="tx2"/>
              </a:solidFill>
            </a:endParaRPr>
          </a:p>
          <a:p>
            <a:pPr marL="0" indent="0">
              <a:spcBef>
                <a:spcPts val="1800"/>
              </a:spcBef>
              <a:buNone/>
            </a:pPr>
            <a:r>
              <a:rPr lang="ka-GE" sz="2000" u="sng" dirty="0" smtClean="0">
                <a:solidFill>
                  <a:schemeClr val="tx2"/>
                </a:solidFill>
              </a:rPr>
              <a:t>ჯერ-ჯერობით</a:t>
            </a:r>
            <a:r>
              <a:rPr lang="ka-GE" sz="2000" dirty="0" smtClean="0">
                <a:solidFill>
                  <a:schemeClr val="tx2"/>
                </a:solidFill>
              </a:rPr>
              <a:t> რატომ არის უმჯობესი აღნიშნული </a:t>
            </a:r>
            <a:r>
              <a:rPr lang="ka-GE" sz="2000" u="sng" dirty="0" smtClean="0">
                <a:solidFill>
                  <a:schemeClr val="tx2"/>
                </a:solidFill>
              </a:rPr>
              <a:t>მეტალის კონტეინერების</a:t>
            </a:r>
            <a:r>
              <a:rPr lang="ka-GE" sz="2000" dirty="0" smtClean="0">
                <a:solidFill>
                  <a:schemeClr val="tx2"/>
                </a:solidFill>
              </a:rPr>
              <a:t> ხმარება? </a:t>
            </a:r>
            <a:endParaRPr lang="de-DE" sz="2000" u="sng" dirty="0">
              <a:solidFill>
                <a:schemeClr val="tx2"/>
              </a:solidFill>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409" y="1988840"/>
            <a:ext cx="1355495" cy="1944216"/>
          </a:xfrm>
          <a:prstGeom prst="rect">
            <a:avLst/>
          </a:prstGeom>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744" y="4437112"/>
            <a:ext cx="2539712" cy="181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516" y="2011820"/>
            <a:ext cx="204570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nhaltsplatzhalter 2"/>
          <p:cNvSpPr>
            <a:spLocks noGrp="1"/>
          </p:cNvSpPr>
          <p:nvPr>
            <p:ph idx="1"/>
          </p:nvPr>
        </p:nvSpPr>
        <p:spPr>
          <a:xfrm>
            <a:off x="274938" y="4843112"/>
            <a:ext cx="8784976" cy="1296144"/>
          </a:xfrm>
        </p:spPr>
        <p:txBody>
          <a:bodyPr>
            <a:normAutofit/>
          </a:bodyPr>
          <a:lstStyle/>
          <a:p>
            <a:pPr marL="0" indent="0">
              <a:spcBef>
                <a:spcPts val="1800"/>
              </a:spcBef>
              <a:buNone/>
            </a:pPr>
            <a:r>
              <a:rPr lang="ka-GE" sz="2400" b="1" dirty="0" smtClean="0">
                <a:solidFill>
                  <a:schemeClr val="tx2"/>
                </a:solidFill>
              </a:rPr>
              <a:t>იმიტომ, რომ პლასტმასის კონტეინერები</a:t>
            </a:r>
            <a:br>
              <a:rPr lang="ka-GE" sz="2400" b="1" dirty="0" smtClean="0">
                <a:solidFill>
                  <a:schemeClr val="tx2"/>
                </a:solidFill>
              </a:rPr>
            </a:br>
            <a:r>
              <a:rPr lang="ka-GE" sz="2400" b="1" dirty="0" smtClean="0">
                <a:solidFill>
                  <a:schemeClr val="tx2"/>
                </a:solidFill>
              </a:rPr>
              <a:t> უფრო ადვილად იწვება! </a:t>
            </a:r>
            <a:endParaRPr lang="de-DE" sz="2400" b="1" dirty="0">
              <a:solidFill>
                <a:schemeClr val="tx2"/>
              </a:solidFill>
            </a:endParaRPr>
          </a:p>
        </p:txBody>
      </p:sp>
    </p:spTree>
    <p:extLst>
      <p:ext uri="{BB962C8B-B14F-4D97-AF65-F5344CB8AC3E}">
        <p14:creationId xmlns:p14="http://schemas.microsoft.com/office/powerpoint/2010/main" val="8041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052736"/>
            <a:ext cx="8784976" cy="5400600"/>
          </a:xfrm>
        </p:spPr>
        <p:txBody>
          <a:bodyPr>
            <a:normAutofit fontScale="92500" lnSpcReduction="20000"/>
          </a:bodyPr>
          <a:lstStyle/>
          <a:p>
            <a:pPr marL="0" indent="0">
              <a:spcBef>
                <a:spcPts val="1200"/>
              </a:spcBef>
              <a:buNone/>
            </a:pPr>
            <a:r>
              <a:rPr lang="ka-GE" sz="2400" b="1" dirty="0" smtClean="0">
                <a:solidFill>
                  <a:schemeClr val="tx2"/>
                </a:solidFill>
              </a:rPr>
              <a:t>კონტეინერების უზრუნველყოფა (მიახლოებით)</a:t>
            </a:r>
            <a:endParaRPr lang="de-DE" sz="2400" b="1" dirty="0" smtClean="0">
              <a:solidFill>
                <a:schemeClr val="tx2"/>
              </a:solidFill>
            </a:endParaRPr>
          </a:p>
          <a:p>
            <a:pPr>
              <a:spcBef>
                <a:spcPts val="1200"/>
              </a:spcBef>
            </a:pPr>
            <a:r>
              <a:rPr lang="ka-GE" sz="2000" dirty="0" smtClean="0">
                <a:solidFill>
                  <a:schemeClr val="tx2"/>
                </a:solidFill>
              </a:rPr>
              <a:t>საყოფაცხოვრებო კონტეირერების მოცულობა</a:t>
            </a:r>
            <a:endParaRPr lang="de-DE" sz="2000" dirty="0" smtClean="0">
              <a:solidFill>
                <a:schemeClr val="tx2"/>
              </a:solidFill>
            </a:endParaRPr>
          </a:p>
          <a:p>
            <a:pPr marL="630238" indent="-273050">
              <a:spcBef>
                <a:spcPts val="1200"/>
              </a:spcBef>
              <a:buFont typeface="Symbol" panose="05050102010706020507" pitchFamily="18" charset="2"/>
              <a:buChar char="-"/>
            </a:pPr>
            <a:r>
              <a:rPr lang="ka-GE" sz="2000" dirty="0" smtClean="0">
                <a:solidFill>
                  <a:schemeClr val="tx2"/>
                </a:solidFill>
              </a:rPr>
              <a:t>ყველაზე გავრცელებულია </a:t>
            </a:r>
            <a:br>
              <a:rPr lang="ka-GE" sz="2000" dirty="0" smtClean="0">
                <a:solidFill>
                  <a:schemeClr val="tx2"/>
                </a:solidFill>
              </a:rPr>
            </a:br>
            <a:r>
              <a:rPr lang="de-DE" sz="2000" dirty="0" smtClean="0">
                <a:solidFill>
                  <a:schemeClr val="tx2"/>
                </a:solidFill>
              </a:rPr>
              <a:t>(MGB) 120 / 240 / 360 / 770 /1100 </a:t>
            </a:r>
            <a:r>
              <a:rPr lang="ka-GE" sz="2000" dirty="0" smtClean="0">
                <a:solidFill>
                  <a:schemeClr val="tx2"/>
                </a:solidFill>
              </a:rPr>
              <a:t>ლიტრი</a:t>
            </a:r>
            <a:endParaRPr lang="de-DE" sz="2000" dirty="0">
              <a:solidFill>
                <a:schemeClr val="tx2"/>
              </a:solidFill>
            </a:endParaRPr>
          </a:p>
          <a:p>
            <a:pPr>
              <a:spcBef>
                <a:spcPts val="1200"/>
              </a:spcBef>
            </a:pPr>
            <a:r>
              <a:rPr lang="ka-GE" sz="2000" dirty="0" smtClean="0">
                <a:solidFill>
                  <a:schemeClr val="tx2"/>
                </a:solidFill>
              </a:rPr>
              <a:t>შემზღუდველი ფაქტორი</a:t>
            </a:r>
            <a:endParaRPr lang="de-DE" sz="2000" dirty="0" smtClean="0">
              <a:solidFill>
                <a:schemeClr val="tx2"/>
              </a:solidFill>
            </a:endParaRPr>
          </a:p>
          <a:p>
            <a:pPr marL="630238" indent="-273050">
              <a:spcBef>
                <a:spcPts val="1200"/>
              </a:spcBef>
              <a:buFont typeface="Symbol" panose="05050102010706020507" pitchFamily="18" charset="2"/>
              <a:buChar char="-"/>
            </a:pPr>
            <a:r>
              <a:rPr lang="ka-GE" sz="2000" dirty="0" smtClean="0">
                <a:solidFill>
                  <a:schemeClr val="tx2"/>
                </a:solidFill>
              </a:rPr>
              <a:t>მოცულობა</a:t>
            </a:r>
            <a:r>
              <a:rPr lang="de-DE" sz="2000" dirty="0" smtClean="0">
                <a:solidFill>
                  <a:schemeClr val="tx2"/>
                </a:solidFill>
              </a:rPr>
              <a:t/>
            </a:r>
            <a:br>
              <a:rPr lang="de-DE" sz="2000" dirty="0" smtClean="0">
                <a:solidFill>
                  <a:schemeClr val="tx2"/>
                </a:solidFill>
              </a:rPr>
            </a:br>
            <a:r>
              <a:rPr lang="ka-GE" sz="2000" dirty="0" smtClean="0">
                <a:solidFill>
                  <a:schemeClr val="tx2"/>
                </a:solidFill>
              </a:rPr>
              <a:t>გამოსადეგი (=სუფთა) ტევადობა განისაზღვრება</a:t>
            </a:r>
            <a:br>
              <a:rPr lang="ka-GE" sz="2000" dirty="0" smtClean="0">
                <a:solidFill>
                  <a:schemeClr val="tx2"/>
                </a:solidFill>
              </a:rPr>
            </a:br>
            <a:r>
              <a:rPr lang="ka-GE" sz="2000" dirty="0" smtClean="0">
                <a:solidFill>
                  <a:schemeClr val="tx2"/>
                </a:solidFill>
              </a:rPr>
              <a:t>მოცულობითი სიმკვრივით </a:t>
            </a:r>
            <a:br>
              <a:rPr lang="ka-GE" sz="2000" dirty="0" smtClean="0">
                <a:solidFill>
                  <a:schemeClr val="tx2"/>
                </a:solidFill>
              </a:rPr>
            </a:br>
            <a:r>
              <a:rPr lang="ka-GE" sz="2000" dirty="0" smtClean="0">
                <a:solidFill>
                  <a:schemeClr val="tx2"/>
                </a:solidFill>
              </a:rPr>
              <a:t>მოცულობითი სიმკვრივე, ჩვეულებრივ, მერყეობს </a:t>
            </a:r>
            <a:br>
              <a:rPr lang="ka-GE" sz="2000" dirty="0" smtClean="0">
                <a:solidFill>
                  <a:schemeClr val="tx2"/>
                </a:solidFill>
              </a:rPr>
            </a:br>
            <a:r>
              <a:rPr lang="ka-GE" sz="2000" dirty="0" smtClean="0">
                <a:solidFill>
                  <a:schemeClr val="tx2"/>
                </a:solidFill>
              </a:rPr>
              <a:t>100-200 კგ/მ</a:t>
            </a:r>
            <a:r>
              <a:rPr lang="ka-GE" sz="2000" baseline="30000" dirty="0" smtClean="0">
                <a:solidFill>
                  <a:schemeClr val="tx2"/>
                </a:solidFill>
              </a:rPr>
              <a:t>3</a:t>
            </a:r>
            <a:endParaRPr lang="de-DE" sz="2000" dirty="0" smtClean="0">
              <a:solidFill>
                <a:schemeClr val="tx2"/>
              </a:solidFill>
            </a:endParaRPr>
          </a:p>
          <a:p>
            <a:pPr marL="357188" indent="0">
              <a:spcBef>
                <a:spcPts val="1200"/>
              </a:spcBef>
              <a:buNone/>
            </a:pPr>
            <a:endParaRPr lang="de-DE" sz="2000" dirty="0" smtClean="0">
              <a:solidFill>
                <a:schemeClr val="tx2"/>
              </a:solidFill>
            </a:endParaRPr>
          </a:p>
          <a:p>
            <a:pPr marL="357188" indent="-357188">
              <a:spcBef>
                <a:spcPts val="1200"/>
              </a:spcBef>
              <a:buNone/>
              <a:tabLst>
                <a:tab pos="1252538" algn="l"/>
              </a:tabLst>
            </a:pPr>
            <a:r>
              <a:rPr lang="ka-GE" sz="2000" dirty="0" smtClean="0">
                <a:solidFill>
                  <a:schemeClr val="tx2"/>
                </a:solidFill>
              </a:rPr>
              <a:t>მაგალითი: </a:t>
            </a:r>
            <a:r>
              <a:rPr lang="de-DE" sz="2000" dirty="0" smtClean="0">
                <a:solidFill>
                  <a:schemeClr val="tx2"/>
                </a:solidFill>
              </a:rPr>
              <a:t>120 </a:t>
            </a:r>
            <a:r>
              <a:rPr lang="ka-GE" sz="2000" dirty="0" smtClean="0">
                <a:solidFill>
                  <a:schemeClr val="tx2"/>
                </a:solidFill>
              </a:rPr>
              <a:t>ლ</a:t>
            </a:r>
            <a:r>
              <a:rPr lang="de-DE" sz="2000" dirty="0" smtClean="0">
                <a:solidFill>
                  <a:schemeClr val="tx2"/>
                </a:solidFill>
              </a:rPr>
              <a:t>, 150 </a:t>
            </a:r>
            <a:r>
              <a:rPr lang="ka-GE" sz="2000" dirty="0" smtClean="0">
                <a:solidFill>
                  <a:schemeClr val="tx2"/>
                </a:solidFill>
              </a:rPr>
              <a:t>კგ/მ</a:t>
            </a:r>
            <a:r>
              <a:rPr lang="ka-GE" sz="2000" baseline="30000" dirty="0" smtClean="0">
                <a:solidFill>
                  <a:schemeClr val="tx2"/>
                </a:solidFill>
              </a:rPr>
              <a:t>3</a:t>
            </a:r>
            <a:r>
              <a:rPr lang="de-DE" sz="2000" dirty="0" smtClean="0">
                <a:solidFill>
                  <a:schemeClr val="tx2"/>
                </a:solidFill>
              </a:rPr>
              <a:t> </a:t>
            </a:r>
            <a:r>
              <a:rPr lang="ka-GE" sz="2000" dirty="0" smtClean="0">
                <a:solidFill>
                  <a:schemeClr val="tx2"/>
                </a:solidFill>
              </a:rPr>
              <a:t>სიმკვრივით = 18 კგ თითო კონტეინერზე</a:t>
            </a:r>
            <a:r>
              <a:rPr lang="de-DE" sz="2000" dirty="0" smtClean="0">
                <a:solidFill>
                  <a:schemeClr val="tx2"/>
                </a:solidFill>
              </a:rPr>
              <a:t/>
            </a:r>
            <a:br>
              <a:rPr lang="de-DE" sz="2000" dirty="0" smtClean="0">
                <a:solidFill>
                  <a:schemeClr val="tx2"/>
                </a:solidFill>
              </a:rPr>
            </a:br>
            <a:r>
              <a:rPr lang="de-DE" sz="2000" dirty="0" smtClean="0">
                <a:solidFill>
                  <a:schemeClr val="tx2"/>
                </a:solidFill>
              </a:rPr>
              <a:t>	1100 </a:t>
            </a:r>
            <a:r>
              <a:rPr lang="ka-GE" sz="2000" dirty="0" smtClean="0">
                <a:solidFill>
                  <a:schemeClr val="tx2"/>
                </a:solidFill>
              </a:rPr>
              <a:t>ლ</a:t>
            </a:r>
            <a:r>
              <a:rPr lang="de-DE" sz="2000" dirty="0" smtClean="0">
                <a:solidFill>
                  <a:schemeClr val="tx2"/>
                </a:solidFill>
              </a:rPr>
              <a:t>, </a:t>
            </a:r>
            <a:r>
              <a:rPr lang="de-DE" sz="2000" dirty="0">
                <a:solidFill>
                  <a:schemeClr val="tx2"/>
                </a:solidFill>
              </a:rPr>
              <a:t>100 </a:t>
            </a:r>
            <a:r>
              <a:rPr lang="ka-GE" sz="2000" dirty="0">
                <a:solidFill>
                  <a:schemeClr val="tx2"/>
                </a:solidFill>
              </a:rPr>
              <a:t>კგ/მ</a:t>
            </a:r>
            <a:r>
              <a:rPr lang="ka-GE" sz="2000" baseline="30000" dirty="0">
                <a:solidFill>
                  <a:schemeClr val="tx2"/>
                </a:solidFill>
              </a:rPr>
              <a:t>3</a:t>
            </a:r>
            <a:r>
              <a:rPr lang="de-DE" sz="2000" dirty="0" smtClean="0">
                <a:solidFill>
                  <a:schemeClr val="tx2"/>
                </a:solidFill>
              </a:rPr>
              <a:t>  </a:t>
            </a:r>
            <a:r>
              <a:rPr lang="ka-GE" sz="2000" dirty="0" smtClean="0">
                <a:solidFill>
                  <a:schemeClr val="tx2"/>
                </a:solidFill>
              </a:rPr>
              <a:t>სიმკვრივით = 110 კგ თითო კონტეინერზე</a:t>
            </a:r>
            <a:r>
              <a:rPr lang="de-DE" sz="2000" dirty="0" smtClean="0">
                <a:solidFill>
                  <a:schemeClr val="tx2"/>
                </a:solidFill>
              </a:rPr>
              <a:t/>
            </a:r>
            <a:br>
              <a:rPr lang="de-DE" sz="2000" dirty="0" smtClean="0">
                <a:solidFill>
                  <a:schemeClr val="tx2"/>
                </a:solidFill>
              </a:rPr>
            </a:br>
            <a:r>
              <a:rPr lang="de-DE" sz="2000" dirty="0" smtClean="0">
                <a:solidFill>
                  <a:schemeClr val="tx2"/>
                </a:solidFill>
              </a:rPr>
              <a:t/>
            </a:r>
            <a:br>
              <a:rPr lang="de-DE" sz="2000" dirty="0" smtClean="0">
                <a:solidFill>
                  <a:schemeClr val="tx2"/>
                </a:solidFill>
              </a:rPr>
            </a:br>
            <a:r>
              <a:rPr lang="de-DE" sz="2000" dirty="0" smtClean="0">
                <a:solidFill>
                  <a:schemeClr val="tx2"/>
                </a:solidFill>
              </a:rPr>
              <a:t>	</a:t>
            </a:r>
            <a:r>
              <a:rPr lang="ka-GE" sz="2000" dirty="0" smtClean="0">
                <a:solidFill>
                  <a:schemeClr val="tx2"/>
                </a:solidFill>
              </a:rPr>
              <a:t>პროექტის რეგიონში ერთი ადამიანი საშუალოდ წარმოქმნის 0.7კგ 	ნარჩენებს დღეში</a:t>
            </a:r>
            <a:br>
              <a:rPr lang="ka-GE" sz="2000" dirty="0" smtClean="0">
                <a:solidFill>
                  <a:schemeClr val="tx2"/>
                </a:solidFill>
              </a:rPr>
            </a:br>
            <a:r>
              <a:rPr lang="de-DE" sz="2000" dirty="0" smtClean="0">
                <a:solidFill>
                  <a:schemeClr val="tx2"/>
                </a:solidFill>
              </a:rPr>
              <a:t/>
            </a:r>
            <a:br>
              <a:rPr lang="de-DE" sz="2000" dirty="0" smtClean="0">
                <a:solidFill>
                  <a:schemeClr val="tx2"/>
                </a:solidFill>
              </a:rPr>
            </a:br>
            <a:r>
              <a:rPr lang="de-DE" sz="2000" dirty="0" smtClean="0">
                <a:solidFill>
                  <a:schemeClr val="tx2"/>
                </a:solidFill>
              </a:rPr>
              <a:t>	</a:t>
            </a:r>
            <a:r>
              <a:rPr lang="ka-GE" sz="2000" dirty="0" smtClean="0">
                <a:solidFill>
                  <a:schemeClr val="tx2"/>
                </a:solidFill>
              </a:rPr>
              <a:t>ანუ, დაახლოებით 150 ადამიანი, კონტეინერს შეავსებს 24 საათში</a:t>
            </a:r>
            <a:endParaRPr lang="de-DE" sz="2000" dirty="0" smtClean="0">
              <a:solidFill>
                <a:schemeClr val="tx2"/>
              </a:solidFill>
            </a:endParaRPr>
          </a:p>
        </p:txBody>
      </p:sp>
      <p:sp>
        <p:nvSpPr>
          <p:cNvPr id="5"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0585" y="1285955"/>
            <a:ext cx="1191837" cy="113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215" y="2564904"/>
            <a:ext cx="2000249" cy="1709303"/>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983" y="1124744"/>
            <a:ext cx="898913" cy="1289331"/>
          </a:xfrm>
          <a:prstGeom prst="rect">
            <a:avLst/>
          </a:prstGeom>
        </p:spPr>
      </p:pic>
    </p:spTree>
    <p:extLst>
      <p:ext uri="{BB962C8B-B14F-4D97-AF65-F5344CB8AC3E}">
        <p14:creationId xmlns:p14="http://schemas.microsoft.com/office/powerpoint/2010/main" val="1475401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052736"/>
            <a:ext cx="8784976" cy="5400600"/>
          </a:xfrm>
        </p:spPr>
        <p:txBody>
          <a:bodyPr>
            <a:normAutofit fontScale="85000" lnSpcReduction="20000"/>
          </a:bodyPr>
          <a:lstStyle/>
          <a:p>
            <a:pPr marL="0" indent="0">
              <a:spcBef>
                <a:spcPts val="1200"/>
              </a:spcBef>
              <a:buNone/>
            </a:pPr>
            <a:r>
              <a:rPr lang="ka-GE" sz="2400" b="1" dirty="0" smtClean="0">
                <a:solidFill>
                  <a:schemeClr val="tx2"/>
                </a:solidFill>
              </a:rPr>
              <a:t>კონტეინერები (საყოფაცხოვრებო)</a:t>
            </a:r>
            <a:endParaRPr lang="de-DE" sz="2400" b="1" dirty="0" smtClean="0">
              <a:solidFill>
                <a:schemeClr val="tx2"/>
              </a:solidFill>
            </a:endParaRPr>
          </a:p>
          <a:p>
            <a:pPr>
              <a:spcBef>
                <a:spcPts val="1200"/>
              </a:spcBef>
            </a:pPr>
            <a:r>
              <a:rPr lang="ka-GE" sz="2000" dirty="0" smtClean="0">
                <a:solidFill>
                  <a:schemeClr val="tx2"/>
                </a:solidFill>
              </a:rPr>
              <a:t>კონტეინერის მთლიანი წონა</a:t>
            </a:r>
            <a:br>
              <a:rPr lang="ka-GE" sz="2000" dirty="0" smtClean="0">
                <a:solidFill>
                  <a:schemeClr val="tx2"/>
                </a:solidFill>
              </a:rPr>
            </a:br>
            <a:endParaRPr lang="de-DE" sz="2000" dirty="0" smtClean="0">
              <a:solidFill>
                <a:schemeClr val="tx2"/>
              </a:solidFill>
            </a:endParaRPr>
          </a:p>
          <a:p>
            <a:pPr>
              <a:spcBef>
                <a:spcPts val="1200"/>
              </a:spcBef>
            </a:pPr>
            <a:endParaRPr lang="de-DE" sz="2000" dirty="0" smtClean="0">
              <a:solidFill>
                <a:schemeClr val="tx2"/>
              </a:solidFill>
            </a:endParaRPr>
          </a:p>
          <a:p>
            <a:pPr marL="0" indent="0">
              <a:spcBef>
                <a:spcPts val="1200"/>
              </a:spcBef>
              <a:buNone/>
            </a:pPr>
            <a:endParaRPr lang="de-DE" sz="2000" dirty="0">
              <a:solidFill>
                <a:schemeClr val="tx2"/>
              </a:solidFill>
            </a:endParaRPr>
          </a:p>
          <a:p>
            <a:pPr marL="0" indent="0">
              <a:spcBef>
                <a:spcPts val="1200"/>
              </a:spcBef>
              <a:buNone/>
            </a:pPr>
            <a:r>
              <a:rPr lang="ka-GE" sz="2000" dirty="0" smtClean="0">
                <a:solidFill>
                  <a:schemeClr val="tx2"/>
                </a:solidFill>
              </a:rPr>
              <a:t/>
            </a:r>
            <a:br>
              <a:rPr lang="ka-GE" sz="2000" dirty="0" smtClean="0">
                <a:solidFill>
                  <a:schemeClr val="tx2"/>
                </a:solidFill>
              </a:rPr>
            </a:br>
            <a:r>
              <a:rPr lang="ka-GE" sz="2000" dirty="0" smtClean="0">
                <a:solidFill>
                  <a:schemeClr val="tx2"/>
                </a:solidFill>
              </a:rPr>
              <a:t>მოცულობითი სიმკვრივე=ჩაყრის სიმკვრივე*შევსების დონეზე</a:t>
            </a:r>
            <a:endParaRPr lang="de-DE" sz="2000" dirty="0" smtClean="0">
              <a:solidFill>
                <a:schemeClr val="tx2"/>
              </a:solidFill>
            </a:endParaRPr>
          </a:p>
          <a:p>
            <a:pPr>
              <a:spcBef>
                <a:spcPts val="1200"/>
              </a:spcBef>
            </a:pPr>
            <a:r>
              <a:rPr lang="ka-GE" sz="2000" dirty="0" smtClean="0">
                <a:solidFill>
                  <a:schemeClr val="tx2"/>
                </a:solidFill>
              </a:rPr>
              <a:t>შემზღუდველი ფაქტორები</a:t>
            </a:r>
            <a:endParaRPr lang="de-DE" sz="2000" dirty="0" smtClean="0">
              <a:solidFill>
                <a:schemeClr val="tx2"/>
              </a:solidFill>
            </a:endParaRPr>
          </a:p>
          <a:p>
            <a:pPr marL="630238" indent="-273050">
              <a:spcBef>
                <a:spcPts val="1200"/>
              </a:spcBef>
              <a:buFont typeface="Symbol" panose="05050102010706020507" pitchFamily="18" charset="2"/>
              <a:buChar char="-"/>
            </a:pPr>
            <a:r>
              <a:rPr lang="ka-GE" sz="2000" dirty="0" smtClean="0">
                <a:solidFill>
                  <a:schemeClr val="tx2"/>
                </a:solidFill>
              </a:rPr>
              <a:t>სამუშაო დრო</a:t>
            </a:r>
            <a:br>
              <a:rPr lang="ka-GE" sz="2000" dirty="0" smtClean="0">
                <a:solidFill>
                  <a:schemeClr val="tx2"/>
                </a:solidFill>
              </a:rPr>
            </a:br>
            <a:endParaRPr lang="de-DE" sz="2000" dirty="0" smtClean="0">
              <a:solidFill>
                <a:schemeClr val="tx2"/>
              </a:solidFill>
            </a:endParaRPr>
          </a:p>
          <a:p>
            <a:pPr marL="357188" indent="0">
              <a:spcBef>
                <a:spcPts val="1200"/>
              </a:spcBef>
              <a:buNone/>
            </a:pPr>
            <a:endParaRPr lang="de-DE" sz="2000" dirty="0" smtClean="0">
              <a:solidFill>
                <a:schemeClr val="tx2"/>
              </a:solidFill>
            </a:endParaRPr>
          </a:p>
          <a:p>
            <a:pPr marL="357188" indent="0">
              <a:spcBef>
                <a:spcPts val="1200"/>
              </a:spcBef>
              <a:buNone/>
            </a:pPr>
            <a:endParaRPr lang="de-DE" sz="2000" dirty="0" smtClean="0">
              <a:solidFill>
                <a:schemeClr val="tx2"/>
              </a:solidFill>
            </a:endParaRPr>
          </a:p>
          <a:p>
            <a:pPr marL="630238" indent="-273050">
              <a:spcBef>
                <a:spcPts val="1800"/>
              </a:spcBef>
              <a:buFont typeface="Symbol" panose="05050102010706020507" pitchFamily="18" charset="2"/>
              <a:buChar char="-"/>
            </a:pPr>
            <a:r>
              <a:rPr lang="ka-GE" sz="2000" dirty="0" smtClean="0">
                <a:solidFill>
                  <a:schemeClr val="tx2"/>
                </a:solidFill>
              </a:rPr>
              <a:t/>
            </a:r>
            <a:br>
              <a:rPr lang="ka-GE" sz="2000" dirty="0" smtClean="0">
                <a:solidFill>
                  <a:schemeClr val="tx2"/>
                </a:solidFill>
              </a:rPr>
            </a:br>
            <a:r>
              <a:rPr lang="ka-GE" sz="2000" dirty="0" smtClean="0">
                <a:solidFill>
                  <a:schemeClr val="tx2"/>
                </a:solidFill>
              </a:rPr>
              <a:t>ადამიანური ძალა (შრომის დაცვა, პროფესიული ჯანმრთელობისა და უსაფრთხოების პირობები)</a:t>
            </a:r>
            <a:br>
              <a:rPr lang="ka-GE" sz="2000" dirty="0" smtClean="0">
                <a:solidFill>
                  <a:schemeClr val="tx2"/>
                </a:solidFill>
              </a:rPr>
            </a:br>
            <a:r>
              <a:rPr lang="de-DE" sz="2000" dirty="0" smtClean="0">
                <a:solidFill>
                  <a:schemeClr val="tx2"/>
                </a:solidFill>
              </a:rPr>
              <a:t/>
            </a:r>
            <a:br>
              <a:rPr lang="de-DE" sz="2000" dirty="0" smtClean="0">
                <a:solidFill>
                  <a:schemeClr val="tx2"/>
                </a:solidFill>
              </a:rPr>
            </a:br>
            <a:r>
              <a:rPr lang="ka-GE" sz="2000" dirty="0" smtClean="0">
                <a:solidFill>
                  <a:schemeClr val="tx2"/>
                </a:solidFill>
              </a:rPr>
              <a:t>მაგ.: </a:t>
            </a:r>
            <a:r>
              <a:rPr lang="de-DE" sz="2000" dirty="0" smtClean="0">
                <a:solidFill>
                  <a:schemeClr val="tx2"/>
                </a:solidFill>
              </a:rPr>
              <a:t>120 </a:t>
            </a:r>
            <a:r>
              <a:rPr lang="ka-GE" sz="2000" dirty="0" smtClean="0">
                <a:solidFill>
                  <a:schemeClr val="tx2"/>
                </a:solidFill>
              </a:rPr>
              <a:t>ლ-იანი</a:t>
            </a:r>
            <a:r>
              <a:rPr lang="de-DE" sz="2000" dirty="0" smtClean="0">
                <a:solidFill>
                  <a:schemeClr val="tx2"/>
                </a:solidFill>
              </a:rPr>
              <a:t>, 150 </a:t>
            </a:r>
            <a:r>
              <a:rPr lang="ka-GE" sz="2000" dirty="0" smtClean="0">
                <a:solidFill>
                  <a:schemeClr val="tx2"/>
                </a:solidFill>
              </a:rPr>
              <a:t>კგ/მ</a:t>
            </a:r>
            <a:r>
              <a:rPr lang="ka-GE" sz="2000" baseline="30000" dirty="0" smtClean="0">
                <a:solidFill>
                  <a:schemeClr val="tx2"/>
                </a:solidFill>
              </a:rPr>
              <a:t>3</a:t>
            </a:r>
            <a:r>
              <a:rPr lang="de-DE" sz="2000" dirty="0" smtClean="0">
                <a:solidFill>
                  <a:schemeClr val="tx2"/>
                </a:solidFill>
              </a:rPr>
              <a:t> </a:t>
            </a:r>
            <a:r>
              <a:rPr lang="ka-GE" sz="2000" dirty="0" smtClean="0">
                <a:solidFill>
                  <a:schemeClr val="tx2"/>
                </a:solidFill>
              </a:rPr>
              <a:t>სიმჭიდროვის კონტეინერი იწონის 18 კგ, </a:t>
            </a:r>
            <a:br>
              <a:rPr lang="ka-GE" sz="2000" dirty="0" smtClean="0">
                <a:solidFill>
                  <a:schemeClr val="tx2"/>
                </a:solidFill>
              </a:rPr>
            </a:br>
            <a:r>
              <a:rPr lang="ka-GE" sz="2000" dirty="0" smtClean="0">
                <a:solidFill>
                  <a:schemeClr val="tx2"/>
                </a:solidFill>
              </a:rPr>
              <a:t>ერთი ცვლის განმავლობაში 900 კონტეინერი = </a:t>
            </a:r>
            <a:r>
              <a:rPr lang="ka-GE" sz="2000" b="1" dirty="0" smtClean="0">
                <a:solidFill>
                  <a:schemeClr val="tx2"/>
                </a:solidFill>
              </a:rPr>
              <a:t>16 ტონას !!</a:t>
            </a:r>
            <a:r>
              <a:rPr lang="de-DE" sz="2000" dirty="0" smtClean="0">
                <a:solidFill>
                  <a:schemeClr val="tx2"/>
                </a:solidFill>
              </a:rPr>
              <a:t> </a:t>
            </a:r>
            <a:endParaRPr lang="de-DE" sz="2000" b="1" dirty="0">
              <a:solidFill>
                <a:schemeClr val="tx2"/>
              </a:solidFill>
            </a:endParaRPr>
          </a:p>
          <a:p>
            <a:pPr marL="0" indent="0">
              <a:spcBef>
                <a:spcPts val="1000"/>
              </a:spcBef>
              <a:buNone/>
            </a:pPr>
            <a:endParaRPr lang="de-DE" sz="2000" dirty="0" smtClean="0">
              <a:solidFill>
                <a:schemeClr val="tx2"/>
              </a:solidFill>
            </a:endParaRPr>
          </a:p>
        </p:txBody>
      </p:sp>
      <p:sp>
        <p:nvSpPr>
          <p:cNvPr id="5"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600" b="1" dirty="0">
                <a:solidFill>
                  <a:schemeClr val="tx2"/>
                </a:solidFill>
              </a:rPr>
              <a:t>შეგროვება: ზოგიერთი ძირითადი მონაცემი</a:t>
            </a:r>
            <a:endParaRPr lang="de-DE" sz="2600" b="1" i="1"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968" y="1052736"/>
            <a:ext cx="18184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573016"/>
            <a:ext cx="2023438" cy="1185285"/>
          </a:xfrm>
          <a:prstGeom prst="rect">
            <a:avLst/>
          </a:prstGeom>
        </p:spPr>
      </p:pic>
      <p:graphicFrame>
        <p:nvGraphicFramePr>
          <p:cNvPr id="9" name="Tabelle 8"/>
          <p:cNvGraphicFramePr>
            <a:graphicFrameLocks noGrp="1"/>
          </p:cNvGraphicFramePr>
          <p:nvPr>
            <p:extLst/>
          </p:nvPr>
        </p:nvGraphicFramePr>
        <p:xfrm>
          <a:off x="683568" y="1700808"/>
          <a:ext cx="4848200" cy="1234316"/>
        </p:xfrm>
        <a:graphic>
          <a:graphicData uri="http://schemas.openxmlformats.org/drawingml/2006/table">
            <a:tbl>
              <a:tblPr firstRow="1" bandRow="1">
                <a:tableStyleId>{5C22544A-7EE6-4342-B048-85BDC9FD1C3A}</a:tableStyleId>
              </a:tblPr>
              <a:tblGrid>
                <a:gridCol w="2281312">
                  <a:extLst>
                    <a:ext uri="{9D8B030D-6E8A-4147-A177-3AD203B41FA5}">
                      <a16:colId xmlns:a16="http://schemas.microsoft.com/office/drawing/2014/main" val="20000"/>
                    </a:ext>
                  </a:extLst>
                </a:gridCol>
                <a:gridCol w="12707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70840">
                <a:tc>
                  <a:txBody>
                    <a:bodyPr/>
                    <a:lstStyle/>
                    <a:p>
                      <a:pPr>
                        <a:lnSpc>
                          <a:spcPts val="1500"/>
                        </a:lnSpc>
                      </a:pPr>
                      <a:r>
                        <a:rPr lang="ka-GE" sz="1400" dirty="0" smtClean="0"/>
                        <a:t>კონტეინერის ზომა [ლიტრი]</a:t>
                      </a:r>
                      <a:endParaRPr lang="de-DE" sz="1400" dirty="0" smtClean="0"/>
                    </a:p>
                  </a:txBody>
                  <a:tcPr/>
                </a:tc>
                <a:tc grid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ka-GE" sz="1400" dirty="0" smtClean="0"/>
                        <a:t>მოცულობითი სიმკვრივე [კგ/მ</a:t>
                      </a:r>
                      <a:r>
                        <a:rPr lang="ka-GE" sz="1400" baseline="30000" dirty="0" smtClean="0"/>
                        <a:t>3</a:t>
                      </a:r>
                      <a:r>
                        <a:rPr lang="ka-GE" sz="1400" dirty="0" smtClean="0"/>
                        <a:t>]</a:t>
                      </a:r>
                      <a:endParaRPr lang="de-DE" sz="1400" dirty="0" smtClean="0"/>
                    </a:p>
                    <a:p>
                      <a:pPr marL="0" marR="0" indent="0" algn="ctr" defTabSz="914400" rtl="0" eaLnBrk="1" fontAlgn="auto" latinLnBrk="0" hangingPunct="1">
                        <a:lnSpc>
                          <a:spcPts val="1500"/>
                        </a:lnSpc>
                        <a:spcBef>
                          <a:spcPts val="0"/>
                        </a:spcBef>
                        <a:spcAft>
                          <a:spcPts val="0"/>
                        </a:spcAft>
                        <a:buClrTx/>
                        <a:buSzTx/>
                        <a:buFontTx/>
                        <a:buNone/>
                        <a:tabLst/>
                        <a:defRPr/>
                      </a:pPr>
                      <a:r>
                        <a:rPr lang="ka-GE" sz="1400" dirty="0" smtClean="0"/>
                        <a:t>მინ</a:t>
                      </a:r>
                      <a:r>
                        <a:rPr lang="de-DE" sz="1400" dirty="0" smtClean="0"/>
                        <a:t>.                    </a:t>
                      </a:r>
                      <a:r>
                        <a:rPr lang="de-DE" sz="1400" baseline="0" dirty="0" smtClean="0"/>
                        <a:t> </a:t>
                      </a:r>
                      <a:r>
                        <a:rPr lang="ka-GE" sz="1400" baseline="0" dirty="0" smtClean="0"/>
                        <a:t>მაქს</a:t>
                      </a:r>
                      <a:r>
                        <a:rPr lang="de-DE" sz="1400" baseline="0" dirty="0" smtClean="0"/>
                        <a:t>.</a:t>
                      </a:r>
                      <a:endParaRPr lang="de-DE" sz="1400" dirty="0" smtClean="0"/>
                    </a:p>
                  </a:txBody>
                  <a:tcPr/>
                </a:tc>
                <a:tc hMerge="1">
                  <a:txBody>
                    <a:bodyPr/>
                    <a:lstStyle/>
                    <a:p>
                      <a:endParaRPr lang="de-DE" dirty="0"/>
                    </a:p>
                  </a:txBody>
                  <a:tcPr/>
                </a:tc>
                <a:extLst>
                  <a:ext uri="{0D108BD9-81ED-4DB2-BD59-A6C34878D82A}">
                    <a16:rowId xmlns:a16="http://schemas.microsoft.com/office/drawing/2014/main" val="10000"/>
                  </a:ext>
                </a:extLst>
              </a:tr>
              <a:tr h="283344">
                <a:tc>
                  <a:txBody>
                    <a:bodyPr/>
                    <a:lstStyle/>
                    <a:p>
                      <a:pPr>
                        <a:lnSpc>
                          <a:spcPts val="1500"/>
                        </a:lnSpc>
                      </a:pPr>
                      <a:r>
                        <a:rPr lang="de-DE" sz="1400" dirty="0" smtClean="0"/>
                        <a:t>MGB 120 / 240</a:t>
                      </a:r>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160</a:t>
                      </a:r>
                      <a:endParaRPr lang="de-DE" sz="1400" dirty="0"/>
                    </a:p>
                  </a:txBody>
                  <a:tcPr/>
                </a:tc>
                <a:extLst>
                  <a:ext uri="{0D108BD9-81ED-4DB2-BD59-A6C34878D82A}">
                    <a16:rowId xmlns:a16="http://schemas.microsoft.com/office/drawing/2014/main" val="10001"/>
                  </a:ext>
                </a:extLst>
              </a:tr>
              <a:tr h="288032">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de-DE" sz="1400" dirty="0" smtClean="0"/>
                        <a:t>MGB 770 / 1100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120</a:t>
                      </a:r>
                      <a:endParaRPr lang="de-DE" sz="1400" dirty="0"/>
                    </a:p>
                  </a:txBody>
                  <a:tcPr/>
                </a:tc>
                <a:extLst>
                  <a:ext uri="{0D108BD9-81ED-4DB2-BD59-A6C34878D82A}">
                    <a16:rowId xmlns:a16="http://schemas.microsoft.com/office/drawing/2014/main" val="10002"/>
                  </a:ext>
                </a:extLst>
              </a:tr>
            </a:tbl>
          </a:graphicData>
        </a:graphic>
      </p:graphicFrame>
      <p:graphicFrame>
        <p:nvGraphicFramePr>
          <p:cNvPr id="10" name="Tabelle 9"/>
          <p:cNvGraphicFramePr>
            <a:graphicFrameLocks noGrp="1"/>
          </p:cNvGraphicFramePr>
          <p:nvPr>
            <p:extLst/>
          </p:nvPr>
        </p:nvGraphicFramePr>
        <p:xfrm>
          <a:off x="683568" y="3921034"/>
          <a:ext cx="4848200" cy="123431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943992">
                  <a:extLst>
                    <a:ext uri="{9D8B030D-6E8A-4147-A177-3AD203B41FA5}">
                      <a16:colId xmlns:a16="http://schemas.microsoft.com/office/drawing/2014/main" val="20001"/>
                    </a:ext>
                  </a:extLst>
                </a:gridCol>
                <a:gridCol w="943992">
                  <a:extLst>
                    <a:ext uri="{9D8B030D-6E8A-4147-A177-3AD203B41FA5}">
                      <a16:colId xmlns:a16="http://schemas.microsoft.com/office/drawing/2014/main" val="20002"/>
                    </a:ext>
                  </a:extLst>
                </a:gridCol>
                <a:gridCol w="943992">
                  <a:extLst>
                    <a:ext uri="{9D8B030D-6E8A-4147-A177-3AD203B41FA5}">
                      <a16:colId xmlns:a16="http://schemas.microsoft.com/office/drawing/2014/main" val="20003"/>
                    </a:ext>
                  </a:extLst>
                </a:gridCol>
              </a:tblGrid>
              <a:tr h="370840">
                <a:tc>
                  <a:txBody>
                    <a:bodyPr/>
                    <a:lstStyle/>
                    <a:p>
                      <a:pPr>
                        <a:lnSpc>
                          <a:spcPts val="1500"/>
                        </a:lnSpc>
                      </a:pPr>
                      <a:r>
                        <a:rPr lang="ka-GE" sz="1400" dirty="0" smtClean="0"/>
                        <a:t>კონტეინერის ზომა [ლიტრი]</a:t>
                      </a:r>
                      <a:endParaRPr lang="de-DE" sz="1400" dirty="0" smtClean="0"/>
                    </a:p>
                  </a:txBody>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ka-GE" sz="1400" dirty="0" smtClean="0"/>
                        <a:t>დაცლის რაოდენობა [კონტეინერი ერთ ცვლაში]</a:t>
                      </a:r>
                      <a:endParaRPr lang="de-DE" sz="1400" dirty="0" smtClean="0"/>
                    </a:p>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   </a:t>
                      </a:r>
                      <a:r>
                        <a:rPr lang="ka-GE" sz="1400" dirty="0" smtClean="0"/>
                        <a:t>მინ</a:t>
                      </a:r>
                      <a:r>
                        <a:rPr lang="de-DE" sz="1400" dirty="0" smtClean="0"/>
                        <a:t>.             </a:t>
                      </a:r>
                      <a:r>
                        <a:rPr lang="ka-GE" sz="1400" baseline="0" dirty="0" smtClean="0"/>
                        <a:t>მაქს</a:t>
                      </a:r>
                      <a:r>
                        <a:rPr lang="de-DE" sz="1400" baseline="0" dirty="0" smtClean="0"/>
                        <a:t>.           </a:t>
                      </a:r>
                      <a:r>
                        <a:rPr lang="ka-GE" sz="1400" baseline="0" dirty="0" smtClean="0"/>
                        <a:t>საშუალო</a:t>
                      </a:r>
                      <a:endParaRPr lang="de-DE" sz="1400" dirty="0" smtClean="0"/>
                    </a:p>
                  </a:txBody>
                  <a:tcPr/>
                </a:tc>
                <a:tc hMerge="1">
                  <a:txBody>
                    <a:bodyPr/>
                    <a:lstStyle/>
                    <a:p>
                      <a:endParaRPr lang="de-DE" dirty="0"/>
                    </a:p>
                  </a:txBody>
                  <a:tcPr/>
                </a:tc>
                <a:tc hMerge="1">
                  <a:txBody>
                    <a:bodyPr/>
                    <a:lstStyle/>
                    <a:p>
                      <a:endParaRPr lang="de-DE"/>
                    </a:p>
                  </a:txBody>
                  <a:tcPr/>
                </a:tc>
                <a:extLst>
                  <a:ext uri="{0D108BD9-81ED-4DB2-BD59-A6C34878D82A}">
                    <a16:rowId xmlns:a16="http://schemas.microsoft.com/office/drawing/2014/main" val="10000"/>
                  </a:ext>
                </a:extLst>
              </a:tr>
              <a:tr h="283344">
                <a:tc>
                  <a:txBody>
                    <a:bodyPr/>
                    <a:lstStyle/>
                    <a:p>
                      <a:pPr>
                        <a:lnSpc>
                          <a:spcPts val="1500"/>
                        </a:lnSpc>
                      </a:pPr>
                      <a:r>
                        <a:rPr lang="de-DE" sz="1400" dirty="0" smtClean="0"/>
                        <a:t>MGB 120 / 240</a:t>
                      </a:r>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700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900</a:t>
                      </a:r>
                      <a:endParaRPr lang="de-DE" sz="1400" dirty="0"/>
                    </a:p>
                  </a:txBody>
                  <a:tcPr/>
                </a:tc>
                <a:extLst>
                  <a:ext uri="{0D108BD9-81ED-4DB2-BD59-A6C34878D82A}">
                    <a16:rowId xmlns:a16="http://schemas.microsoft.com/office/drawing/2014/main" val="10001"/>
                  </a:ext>
                </a:extLst>
              </a:tr>
              <a:tr h="288032">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de-DE" sz="1400" dirty="0" smtClean="0"/>
                        <a:t>MGB 770 / 1100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300</a:t>
                      </a:r>
                      <a:endParaRPr lang="de-DE" sz="1400" dirty="0"/>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de-DE" sz="1400" dirty="0" smtClean="0"/>
                        <a:t>150</a:t>
                      </a:r>
                      <a:endParaRPr lang="de-DE"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3542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062682"/>
            <a:ext cx="9217024" cy="5253734"/>
          </a:xfrm>
        </p:spPr>
        <p:txBody>
          <a:bodyPr>
            <a:noAutofit/>
          </a:bodyPr>
          <a:lstStyle/>
          <a:p>
            <a:pPr lvl="0">
              <a:spcBef>
                <a:spcPts val="1200"/>
              </a:spcBef>
              <a:buNone/>
            </a:pPr>
            <a:r>
              <a:rPr lang="ka-GE" sz="1400" b="1" dirty="0" smtClean="0">
                <a:solidFill>
                  <a:srgbClr val="1F497D"/>
                </a:solidFill>
              </a:rPr>
              <a:t>ნარჩენების შეგროვების მარშრუტები (ნახსენებია ტექნიკური რეგლამენტის დანართი 1-ში</a:t>
            </a:r>
            <a:endParaRPr lang="en-US" sz="1400" b="1" dirty="0" smtClean="0">
              <a:solidFill>
                <a:srgbClr val="1F497D"/>
              </a:solidFill>
            </a:endParaRPr>
          </a:p>
          <a:p>
            <a:pPr>
              <a:spcBef>
                <a:spcPts val="1200"/>
              </a:spcBef>
            </a:pPr>
            <a:r>
              <a:rPr lang="ka-GE" sz="1400" b="1" dirty="0">
                <a:solidFill>
                  <a:srgbClr val="1F497D"/>
                </a:solidFill>
              </a:rPr>
              <a:t>მარშრუტები არ უნდა იყოს ფრაგმენტირებული და არ უნდა ემთხვეოდეს ერთმანეთს. თითოეული მარშრუტი უნდა იყოს მაქსიმალურად კომპაქტური და გადიოდეს ერთიან გეოგრაფიულ არეალში მოქცეულ გზებზე.</a:t>
            </a:r>
            <a:endParaRPr lang="en-US" sz="1400" b="1" dirty="0" smtClean="0">
              <a:solidFill>
                <a:srgbClr val="1F497D"/>
              </a:solidFill>
            </a:endParaRPr>
          </a:p>
          <a:p>
            <a:pPr>
              <a:spcBef>
                <a:spcPts val="1200"/>
              </a:spcBef>
            </a:pPr>
            <a:r>
              <a:rPr lang="ka-GE" sz="1400" b="1" dirty="0">
                <a:solidFill>
                  <a:srgbClr val="1F497D"/>
                </a:solidFill>
              </a:rPr>
              <a:t>შეგროვებისა და მოძრაობის დრო თითოეულ მარშრუტზე შეძლებისდაგვარად თანაბარი უნდა იყოს</a:t>
            </a:r>
            <a:r>
              <a:rPr lang="en-US" sz="1400" b="1" dirty="0" smtClean="0">
                <a:solidFill>
                  <a:srgbClr val="1F497D"/>
                </a:solidFill>
              </a:rPr>
              <a:t>.</a:t>
            </a:r>
          </a:p>
          <a:p>
            <a:pPr>
              <a:spcBef>
                <a:spcPts val="1200"/>
              </a:spcBef>
            </a:pPr>
            <a:r>
              <a:rPr lang="ka-GE" sz="1400" b="1" dirty="0">
                <a:solidFill>
                  <a:srgbClr val="1F497D"/>
                </a:solidFill>
              </a:rPr>
              <a:t>შეგროვების მარშრუტები უნდა იწყებოდეს ნაგავმზიდების გარაჟებთან ან სადგომებთან მაქსიმალურად ახლომდებარე ადგილებიდან</a:t>
            </a:r>
            <a:r>
              <a:rPr lang="en-US" sz="1400" b="1" dirty="0" smtClean="0">
                <a:solidFill>
                  <a:srgbClr val="1F497D"/>
                </a:solidFill>
              </a:rPr>
              <a:t>.</a:t>
            </a:r>
          </a:p>
          <a:p>
            <a:pPr>
              <a:spcBef>
                <a:spcPts val="1200"/>
              </a:spcBef>
            </a:pPr>
            <a:r>
              <a:rPr lang="ka-GE" sz="1400" b="1" dirty="0">
                <a:solidFill>
                  <a:srgbClr val="1F497D"/>
                </a:solidFill>
              </a:rPr>
              <a:t>მარშრუტი უნდა დაიგეგმოს ისე, რომ ნაგავმზიდს უფრო ხშირად უწევდეს მარჯვენა მხარეს მოხვევა, ვიდრე მარცხენა მხარეს, რადგან ასეთი მოძრაობა უფრო </a:t>
            </a:r>
            <a:r>
              <a:rPr lang="ka-GE" sz="1400" b="1" dirty="0" smtClean="0">
                <a:solidFill>
                  <a:srgbClr val="1F497D"/>
                </a:solidFill>
              </a:rPr>
              <a:t>ეფექტიანია.</a:t>
            </a:r>
          </a:p>
          <a:p>
            <a:pPr>
              <a:spcBef>
                <a:spcPts val="1200"/>
              </a:spcBef>
            </a:pPr>
            <a:r>
              <a:rPr lang="ka-GE" sz="1400" b="1" dirty="0">
                <a:solidFill>
                  <a:srgbClr val="1F497D"/>
                </a:solidFill>
              </a:rPr>
              <a:t>გადატვირთულ გზებზე ნარჩენების შეგროვება პიკის საათებში არ უნდა ხდებოდეს</a:t>
            </a:r>
            <a:r>
              <a:rPr lang="en-US" sz="1400" b="1" dirty="0" smtClean="0">
                <a:solidFill>
                  <a:srgbClr val="1F497D"/>
                </a:solidFill>
              </a:rPr>
              <a:t>.</a:t>
            </a:r>
          </a:p>
          <a:p>
            <a:pPr>
              <a:spcBef>
                <a:spcPts val="1200"/>
              </a:spcBef>
            </a:pPr>
            <a:r>
              <a:rPr lang="ka-GE" sz="1400" b="1" dirty="0">
                <a:solidFill>
                  <a:srgbClr val="1F497D"/>
                </a:solidFill>
              </a:rPr>
              <a:t>ცალმხრივი მოძრაობის გზებზე ნარჩენების შეგროვება სასურველია დაიწყოს გზის ზედა ბოლოდან</a:t>
            </a:r>
            <a:r>
              <a:rPr lang="en-US" sz="1400" b="1" dirty="0" smtClean="0">
                <a:solidFill>
                  <a:srgbClr val="1F497D"/>
                </a:solidFill>
              </a:rPr>
              <a:t>.</a:t>
            </a:r>
          </a:p>
          <a:p>
            <a:pPr>
              <a:spcBef>
                <a:spcPts val="1200"/>
              </a:spcBef>
            </a:pPr>
            <a:r>
              <a:rPr lang="ka-GE" sz="1400" b="1" dirty="0">
                <a:solidFill>
                  <a:srgbClr val="1F497D"/>
                </a:solidFill>
              </a:rPr>
              <a:t>ჩიხები უნდა ჩაითვალოს მათ მიერ გადაკვეთილი გზების მონაკვეთებად. ჩიხებში ნარჩენების შეგროვება უნდა განხორციელდეს ნელი სვლით. ნაგავმზიდს შეუძლია როგორც უკანა სვლით მოძრაობა, ასევე მობრუნება</a:t>
            </a:r>
            <a:r>
              <a:rPr lang="en-US" sz="1400" b="1" dirty="0" smtClean="0">
                <a:solidFill>
                  <a:srgbClr val="1F497D"/>
                </a:solidFill>
              </a:rPr>
              <a:t>. </a:t>
            </a:r>
          </a:p>
          <a:p>
            <a:pPr>
              <a:spcBef>
                <a:spcPts val="1200"/>
              </a:spcBef>
            </a:pPr>
            <a:r>
              <a:rPr lang="ka-GE" sz="1400" b="1" dirty="0">
                <a:solidFill>
                  <a:srgbClr val="1F497D"/>
                </a:solidFill>
              </a:rPr>
              <a:t>ციცაბო ტერიტორიებზე მუშაობის დროს ნარჩენები უნდა შეგროვდეს გზის ორივე მხრიდან ნაგავმზიდის ზემოდან ქვემოთ მიმართულებით მოძრაობის პროცესში. ასეთი მეთოდი ზრდის უსაფრთხოებას, ამარტივებს სამუშაოს, ზრდის ნარჩენების შეგროვების სიჩქარეს, ამცირებს ნაგავმზიდის ცვეთას და საწვავის ხარჯს</a:t>
            </a:r>
            <a:r>
              <a:rPr lang="en-US" sz="1400" b="1" dirty="0" smtClean="0">
                <a:solidFill>
                  <a:srgbClr val="1F497D"/>
                </a:solidFill>
              </a:rPr>
              <a:t>.</a:t>
            </a:r>
          </a:p>
          <a:p>
            <a:pPr>
              <a:spcBef>
                <a:spcPts val="1200"/>
              </a:spcBef>
            </a:pPr>
            <a:r>
              <a:rPr lang="ka-GE" sz="1400" b="1" dirty="0">
                <a:solidFill>
                  <a:srgbClr val="1F497D"/>
                </a:solidFill>
              </a:rPr>
              <a:t>შეგროვების მარშრუტები უნდა დაიწყოს მაღლამდებარე ადგილებიდან</a:t>
            </a:r>
            <a:r>
              <a:rPr lang="en-US" sz="1400" b="1" dirty="0" smtClean="0">
                <a:solidFill>
                  <a:srgbClr val="1F497D"/>
                </a:solidFill>
              </a:rPr>
              <a:t>.</a:t>
            </a:r>
          </a:p>
        </p:txBody>
      </p:sp>
      <p:sp>
        <p:nvSpPr>
          <p:cNvPr id="5"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smtClean="0">
                <a:solidFill>
                  <a:schemeClr val="tx2"/>
                </a:solidFill>
              </a:rPr>
              <a:t>რეკომენდაცია: ლოჯისტიკასთან დაკავშირებული რჩევები</a:t>
            </a:r>
            <a:endParaRPr lang="de-DE" sz="2400" b="1" i="1" dirty="0">
              <a:solidFill>
                <a:schemeClr val="tx2"/>
              </a:solidFill>
            </a:endParaRPr>
          </a:p>
        </p:txBody>
      </p:sp>
    </p:spTree>
    <p:extLst>
      <p:ext uri="{BB962C8B-B14F-4D97-AF65-F5344CB8AC3E}">
        <p14:creationId xmlns:p14="http://schemas.microsoft.com/office/powerpoint/2010/main" val="428541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5161776"/>
          </a:xfrm>
        </p:spPr>
        <p:txBody>
          <a:bodyPr>
            <a:normAutofit fontScale="92500" lnSpcReduction="10000"/>
          </a:bodyPr>
          <a:lstStyle/>
          <a:p>
            <a:pPr>
              <a:spcBef>
                <a:spcPts val="1200"/>
              </a:spcBef>
            </a:pPr>
            <a:r>
              <a:rPr lang="ka-GE" sz="2400" dirty="0">
                <a:solidFill>
                  <a:schemeClr val="tx2"/>
                </a:solidFill>
              </a:rPr>
              <a:t>შეგროვების ოპტიმიზაცია უკვე დაკავშირებულ ადგილებში და/ან მომსახურების გავრცელება სხვა ტერიტორიაზე</a:t>
            </a:r>
            <a:r>
              <a:rPr lang="de-DE" sz="2400" dirty="0" smtClean="0">
                <a:solidFill>
                  <a:schemeClr val="tx2"/>
                </a:solidFill>
              </a:rPr>
              <a:t/>
            </a:r>
            <a:br>
              <a:rPr lang="de-DE" sz="2400" dirty="0" smtClean="0">
                <a:solidFill>
                  <a:schemeClr val="tx2"/>
                </a:solidFill>
              </a:rPr>
            </a:br>
            <a:r>
              <a:rPr lang="de-DE" sz="2400" i="1" dirty="0" smtClean="0">
                <a:solidFill>
                  <a:schemeClr val="tx2"/>
                </a:solidFill>
                <a:sym typeface="Wingdings" panose="05000000000000000000" pitchFamily="2" charset="2"/>
              </a:rPr>
              <a:t> </a:t>
            </a:r>
            <a:r>
              <a:rPr lang="ka-GE" sz="2400" i="1" dirty="0" smtClean="0">
                <a:solidFill>
                  <a:schemeClr val="tx2"/>
                </a:solidFill>
                <a:sym typeface="Wingdings" panose="05000000000000000000" pitchFamily="2" charset="2"/>
              </a:rPr>
              <a:t>როგორ მივაღწიოთ შეგროვების დაფარვის მიზნებს?</a:t>
            </a:r>
            <a:r>
              <a:rPr lang="de-DE" sz="2400" i="1" dirty="0" smtClean="0">
                <a:solidFill>
                  <a:schemeClr val="tx2"/>
                </a:solidFill>
              </a:rPr>
              <a:t/>
            </a:r>
            <a:br>
              <a:rPr lang="de-DE" sz="2400" i="1" dirty="0" smtClean="0">
                <a:solidFill>
                  <a:schemeClr val="tx2"/>
                </a:solidFill>
              </a:rPr>
            </a:br>
            <a:r>
              <a:rPr lang="de-DE" sz="2400" i="1" dirty="0" smtClean="0">
                <a:solidFill>
                  <a:schemeClr val="tx2"/>
                </a:solidFill>
                <a:sym typeface="Wingdings" panose="05000000000000000000" pitchFamily="2" charset="2"/>
              </a:rPr>
              <a:t> </a:t>
            </a:r>
            <a:r>
              <a:rPr lang="ka-GE" sz="2400" i="1" dirty="0" smtClean="0">
                <a:solidFill>
                  <a:schemeClr val="tx2"/>
                </a:solidFill>
                <a:sym typeface="Wingdings" panose="05000000000000000000" pitchFamily="2" charset="2"/>
              </a:rPr>
              <a:t>როგორ უზრუნველვყოთ ხარჯ-ეფექტური მუშაობა?</a:t>
            </a:r>
            <a:endParaRPr lang="de-DE" sz="2400" i="1" dirty="0" smtClean="0">
              <a:solidFill>
                <a:schemeClr val="tx2"/>
              </a:solidFill>
            </a:endParaRPr>
          </a:p>
          <a:p>
            <a:pPr>
              <a:spcBef>
                <a:spcPts val="1200"/>
              </a:spcBef>
            </a:pPr>
            <a:r>
              <a:rPr lang="ka-GE" sz="2400" dirty="0" smtClean="0">
                <a:solidFill>
                  <a:schemeClr val="tx2"/>
                </a:solidFill>
              </a:rPr>
              <a:t>წყაროზე სეპარირების დანერგვა</a:t>
            </a:r>
            <a:r>
              <a:rPr lang="de-DE" sz="2400" dirty="0" smtClean="0">
                <a:solidFill>
                  <a:schemeClr val="tx2"/>
                </a:solidFill>
              </a:rPr>
              <a:t/>
            </a:r>
            <a:br>
              <a:rPr lang="de-DE" sz="2400" dirty="0" smtClean="0">
                <a:solidFill>
                  <a:schemeClr val="tx2"/>
                </a:solidFill>
              </a:rPr>
            </a:br>
            <a:r>
              <a:rPr lang="de-DE" sz="2400" i="1" dirty="0" smtClean="0">
                <a:solidFill>
                  <a:schemeClr val="tx2"/>
                </a:solidFill>
                <a:sym typeface="Wingdings" panose="05000000000000000000" pitchFamily="2" charset="2"/>
              </a:rPr>
              <a:t> </a:t>
            </a:r>
            <a:r>
              <a:rPr lang="ka-GE" sz="2400" i="1" dirty="0" smtClean="0">
                <a:solidFill>
                  <a:schemeClr val="tx2"/>
                </a:solidFill>
                <a:sym typeface="Wingdings" panose="05000000000000000000" pitchFamily="2" charset="2"/>
              </a:rPr>
              <a:t>რატომ? სად? როდის? როგორ?</a:t>
            </a:r>
            <a:endParaRPr lang="de-DE" sz="2400" i="1" dirty="0" smtClean="0">
              <a:solidFill>
                <a:schemeClr val="tx2"/>
              </a:solidFill>
            </a:endParaRPr>
          </a:p>
          <a:p>
            <a:pPr>
              <a:spcBef>
                <a:spcPts val="1200"/>
              </a:spcBef>
            </a:pPr>
            <a:r>
              <a:rPr lang="ka-GE" sz="2400" dirty="0" smtClean="0">
                <a:solidFill>
                  <a:schemeClr val="tx2"/>
                </a:solidFill>
              </a:rPr>
              <a:t>ჩავრთოთ </a:t>
            </a:r>
            <a:r>
              <a:rPr lang="ka-GE" sz="2400" u="sng" dirty="0" smtClean="0">
                <a:solidFill>
                  <a:schemeClr val="tx2"/>
                </a:solidFill>
              </a:rPr>
              <a:t>თუ არა</a:t>
            </a:r>
            <a:r>
              <a:rPr lang="ka-GE" sz="2400" dirty="0" smtClean="0">
                <a:solidFill>
                  <a:schemeClr val="tx2"/>
                </a:solidFill>
              </a:rPr>
              <a:t> კერძო სექტორი</a:t>
            </a:r>
            <a:r>
              <a:rPr lang="de-DE" sz="2400" dirty="0" smtClean="0">
                <a:solidFill>
                  <a:schemeClr val="tx2"/>
                </a:solidFill>
              </a:rPr>
              <a:t/>
            </a:r>
            <a:br>
              <a:rPr lang="de-DE" sz="2400" dirty="0" smtClean="0">
                <a:solidFill>
                  <a:schemeClr val="tx2"/>
                </a:solidFill>
              </a:rPr>
            </a:br>
            <a:r>
              <a:rPr lang="de-DE" sz="2400" i="1" dirty="0" smtClean="0">
                <a:solidFill>
                  <a:schemeClr val="tx2"/>
                </a:solidFill>
                <a:sym typeface="Wingdings" panose="05000000000000000000" pitchFamily="2" charset="2"/>
              </a:rPr>
              <a:t> </a:t>
            </a:r>
            <a:r>
              <a:rPr lang="ka-GE" sz="2400" i="1" dirty="0" smtClean="0">
                <a:solidFill>
                  <a:schemeClr val="tx2"/>
                </a:solidFill>
                <a:sym typeface="Wingdings" panose="05000000000000000000" pitchFamily="2" charset="2"/>
              </a:rPr>
              <a:t>ზოგადად, კი ან არა. თუ კი, სად ჩავრთოთ და სად არა?</a:t>
            </a:r>
            <a:r>
              <a:rPr lang="de-DE" sz="2400" i="1" dirty="0" smtClean="0">
                <a:solidFill>
                  <a:schemeClr val="tx2"/>
                </a:solidFill>
                <a:sym typeface="Wingdings" panose="05000000000000000000" pitchFamily="2" charset="2"/>
              </a:rPr>
              <a:t/>
            </a:r>
            <a:br>
              <a:rPr lang="de-DE" sz="2400" i="1" dirty="0" smtClean="0">
                <a:solidFill>
                  <a:schemeClr val="tx2"/>
                </a:solidFill>
                <a:sym typeface="Wingdings" panose="05000000000000000000" pitchFamily="2" charset="2"/>
              </a:rPr>
            </a:br>
            <a:r>
              <a:rPr lang="de-DE" sz="2400" i="1" dirty="0" smtClean="0">
                <a:solidFill>
                  <a:schemeClr val="tx2"/>
                </a:solidFill>
                <a:sym typeface="Wingdings" panose="05000000000000000000" pitchFamily="2" charset="2"/>
              </a:rPr>
              <a:t> </a:t>
            </a:r>
            <a:r>
              <a:rPr lang="ka-GE" sz="2400" i="1" dirty="0" smtClean="0">
                <a:solidFill>
                  <a:schemeClr val="tx2"/>
                </a:solidFill>
                <a:sym typeface="Wingdings" panose="05000000000000000000" pitchFamily="2" charset="2"/>
              </a:rPr>
              <a:t>როგორ გავაკეთოთ/არ გავაკეთოთ ეს? (მიტანის ვალდებულებები)</a:t>
            </a:r>
            <a:endParaRPr lang="de-DE" sz="2400" i="1" dirty="0" smtClean="0">
              <a:solidFill>
                <a:schemeClr val="tx2"/>
              </a:solidFill>
              <a:sym typeface="Wingdings" panose="05000000000000000000" pitchFamily="2" charset="2"/>
            </a:endParaRPr>
          </a:p>
          <a:p>
            <a:pPr>
              <a:spcBef>
                <a:spcPts val="1200"/>
              </a:spcBef>
            </a:pPr>
            <a:r>
              <a:rPr lang="ka-GE" sz="2400" dirty="0" smtClean="0">
                <a:solidFill>
                  <a:schemeClr val="tx2"/>
                </a:solidFill>
                <a:sym typeface="Wingdings" panose="05000000000000000000" pitchFamily="2" charset="2"/>
              </a:rPr>
              <a:t>ვისწრაფოთ აუტარქიისკენ </a:t>
            </a:r>
            <a:r>
              <a:rPr lang="ka-GE" sz="2400" u="sng" dirty="0" smtClean="0">
                <a:solidFill>
                  <a:schemeClr val="tx2"/>
                </a:solidFill>
                <a:sym typeface="Wingdings" panose="05000000000000000000" pitchFamily="2" charset="2"/>
              </a:rPr>
              <a:t>თუ</a:t>
            </a:r>
            <a:r>
              <a:rPr lang="ka-GE" sz="2400" dirty="0" smtClean="0">
                <a:solidFill>
                  <a:schemeClr val="tx2"/>
                </a:solidFill>
                <a:sym typeface="Wingdings" panose="05000000000000000000" pitchFamily="2" charset="2"/>
              </a:rPr>
              <a:t> ჩავერთოთ თანამშრომობაში? </a:t>
            </a:r>
            <a:endParaRPr lang="de-DE" sz="2400" dirty="0" smtClean="0">
              <a:solidFill>
                <a:schemeClr val="tx2"/>
              </a:solidFill>
              <a:sym typeface="Wingdings" panose="05000000000000000000" pitchFamily="2" charset="2"/>
            </a:endParaRPr>
          </a:p>
          <a:p>
            <a:pPr>
              <a:spcBef>
                <a:spcPts val="1200"/>
              </a:spcBef>
            </a:pPr>
            <a:r>
              <a:rPr lang="ka-GE" sz="2400" dirty="0" smtClean="0">
                <a:solidFill>
                  <a:schemeClr val="tx2"/>
                </a:solidFill>
              </a:rPr>
              <a:t>ვიყოთ მოქალაქეთა თანამონაწილეობაზე ორიეტირებული თუ მორჩილი მოსახლეობის პრინციპს მივენდოთ? </a:t>
            </a:r>
            <a:r>
              <a:rPr lang="de-DE" sz="2400" dirty="0" smtClean="0">
                <a:solidFill>
                  <a:schemeClr val="tx2"/>
                </a:solidFill>
              </a:rPr>
              <a:t/>
            </a:r>
            <a:br>
              <a:rPr lang="de-DE" sz="2400" dirty="0" smtClean="0">
                <a:solidFill>
                  <a:schemeClr val="tx2"/>
                </a:solidFill>
              </a:rPr>
            </a:br>
            <a:r>
              <a:rPr lang="de-DE" sz="2400" dirty="0" smtClean="0">
                <a:solidFill>
                  <a:schemeClr val="tx2"/>
                </a:solidFill>
                <a:sym typeface="Wingdings" panose="05000000000000000000" pitchFamily="2" charset="2"/>
              </a:rPr>
              <a:t> </a:t>
            </a:r>
            <a:r>
              <a:rPr lang="ka-GE" sz="2400" dirty="0" smtClean="0">
                <a:solidFill>
                  <a:schemeClr val="tx2"/>
                </a:solidFill>
                <a:sym typeface="Wingdings" panose="05000000000000000000" pitchFamily="2" charset="2"/>
              </a:rPr>
              <a:t>რა შემთხვევაში რა დონით?</a:t>
            </a:r>
            <a:endParaRPr lang="de-DE" sz="2400" i="1" dirty="0">
              <a:solidFill>
                <a:schemeClr val="tx2"/>
              </a:solidFill>
            </a:endParaRPr>
          </a:p>
          <a:p>
            <a:pPr marL="0" indent="0">
              <a:buNone/>
            </a:pPr>
            <a:endParaRPr lang="de-DE" sz="2000" dirty="0" smtClean="0">
              <a:solidFill>
                <a:schemeClr val="tx2"/>
              </a:solidFill>
            </a:endParaRPr>
          </a:p>
          <a:p>
            <a:pPr marL="0" indent="0">
              <a:buNone/>
            </a:pPr>
            <a:endParaRPr lang="de-DE" sz="2400" dirty="0">
              <a:solidFill>
                <a:schemeClr val="tx2"/>
              </a:solidFill>
            </a:endParaRPr>
          </a:p>
        </p:txBody>
      </p:sp>
      <p:sp>
        <p:nvSpPr>
          <p:cNvPr id="4"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600" b="1" dirty="0" smtClean="0">
                <a:solidFill>
                  <a:schemeClr val="tx2"/>
                </a:solidFill>
              </a:rPr>
              <a:t>ძირითადი გადაწყვეტილებები - შეგროვება</a:t>
            </a:r>
            <a:endParaRPr lang="de-DE" sz="2600" b="1" i="1" dirty="0">
              <a:solidFill>
                <a:schemeClr val="tx2"/>
              </a:solidFill>
            </a:endParaRPr>
          </a:p>
        </p:txBody>
      </p:sp>
    </p:spTree>
    <p:extLst>
      <p:ext uri="{BB962C8B-B14F-4D97-AF65-F5344CB8AC3E}">
        <p14:creationId xmlns:p14="http://schemas.microsoft.com/office/powerpoint/2010/main" val="70903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5161776"/>
          </a:xfrm>
        </p:spPr>
        <p:txBody>
          <a:bodyPr>
            <a:normAutofit/>
          </a:bodyPr>
          <a:lstStyle/>
          <a:p>
            <a:pPr>
              <a:spcBef>
                <a:spcPts val="1200"/>
              </a:spcBef>
            </a:pPr>
            <a:r>
              <a:rPr lang="ka-GE" sz="1800" dirty="0">
                <a:solidFill>
                  <a:schemeClr val="tx2"/>
                </a:solidFill>
              </a:rPr>
              <a:t>შეგროვების ოპტიმიზაცია უკვე დაკავშირებულ ადგილებში და/ან მომსახურების გავრცელება სხვა ტერიტორიაზე</a:t>
            </a:r>
            <a:endParaRPr lang="de-DE" sz="1600" dirty="0" smtClean="0">
              <a:solidFill>
                <a:schemeClr val="tx2"/>
              </a:solidFill>
            </a:endParaRPr>
          </a:p>
          <a:p>
            <a:pPr marL="0" indent="0">
              <a:buNone/>
            </a:pPr>
            <a:endParaRPr lang="de-DE" sz="1800" dirty="0">
              <a:solidFill>
                <a:schemeClr val="tx2"/>
              </a:solidFill>
            </a:endParaRPr>
          </a:p>
        </p:txBody>
      </p:sp>
      <p:sp>
        <p:nvSpPr>
          <p:cNvPr id="4"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600" b="1" dirty="0">
                <a:solidFill>
                  <a:schemeClr val="tx2"/>
                </a:solidFill>
              </a:rPr>
              <a:t>ძირითადი პარამეტრები და </a:t>
            </a:r>
            <a:r>
              <a:rPr lang="ka-GE" sz="2600" b="1" dirty="0" smtClean="0">
                <a:solidFill>
                  <a:schemeClr val="tx2"/>
                </a:solidFill>
              </a:rPr>
              <a:t>გადაწყვეტილებები </a:t>
            </a:r>
            <a:r>
              <a:rPr lang="de-DE" sz="2600" b="1" dirty="0" smtClean="0">
                <a:solidFill>
                  <a:schemeClr val="tx2"/>
                </a:solidFill>
              </a:rPr>
              <a:t>(I) </a:t>
            </a:r>
            <a:endParaRPr lang="de-DE" sz="2600" b="1" i="1" dirty="0">
              <a:solidFill>
                <a:schemeClr val="tx2"/>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6237570" cy="4392488"/>
          </a:xfrm>
          <a:prstGeom prst="rect">
            <a:avLst/>
          </a:prstGeom>
          <a:solidFill>
            <a:schemeClr val="accent6">
              <a:lumMod val="60000"/>
              <a:lumOff val="40000"/>
              <a:alpha val="70000"/>
            </a:schemeClr>
          </a:solidFill>
          <a:ln>
            <a:noFill/>
          </a:ln>
        </p:spPr>
      </p:pic>
      <p:sp>
        <p:nvSpPr>
          <p:cNvPr id="2" name="Freihandform 1"/>
          <p:cNvSpPr/>
          <p:nvPr/>
        </p:nvSpPr>
        <p:spPr>
          <a:xfrm>
            <a:off x="2560320" y="1697572"/>
            <a:ext cx="3777238" cy="4273460"/>
          </a:xfrm>
          <a:custGeom>
            <a:avLst/>
            <a:gdLst>
              <a:gd name="connsiteX0" fmla="*/ 182880 w 3777238"/>
              <a:gd name="connsiteY0" fmla="*/ 3861980 h 4273460"/>
              <a:gd name="connsiteX1" fmla="*/ 182880 w 3777238"/>
              <a:gd name="connsiteY1" fmla="*/ 3861980 h 4273460"/>
              <a:gd name="connsiteX2" fmla="*/ 91440 w 3777238"/>
              <a:gd name="connsiteY2" fmla="*/ 3962564 h 4273460"/>
              <a:gd name="connsiteX3" fmla="*/ 64008 w 3777238"/>
              <a:gd name="connsiteY3" fmla="*/ 4017428 h 4273460"/>
              <a:gd name="connsiteX4" fmla="*/ 54864 w 3777238"/>
              <a:gd name="connsiteY4" fmla="*/ 4044860 h 4273460"/>
              <a:gd name="connsiteX5" fmla="*/ 27432 w 3777238"/>
              <a:gd name="connsiteY5" fmla="*/ 4063148 h 4273460"/>
              <a:gd name="connsiteX6" fmla="*/ 18288 w 3777238"/>
              <a:gd name="connsiteY6" fmla="*/ 4090580 h 4273460"/>
              <a:gd name="connsiteX7" fmla="*/ 0 w 3777238"/>
              <a:gd name="connsiteY7" fmla="*/ 4172876 h 4273460"/>
              <a:gd name="connsiteX8" fmla="*/ 9144 w 3777238"/>
              <a:gd name="connsiteY8" fmla="*/ 4218596 h 4273460"/>
              <a:gd name="connsiteX9" fmla="*/ 100584 w 3777238"/>
              <a:gd name="connsiteY9" fmla="*/ 4264316 h 4273460"/>
              <a:gd name="connsiteX10" fmla="*/ 128016 w 3777238"/>
              <a:gd name="connsiteY10" fmla="*/ 4273460 h 4273460"/>
              <a:gd name="connsiteX11" fmla="*/ 182880 w 3777238"/>
              <a:gd name="connsiteY11" fmla="*/ 4255172 h 4273460"/>
              <a:gd name="connsiteX12" fmla="*/ 265176 w 3777238"/>
              <a:gd name="connsiteY12" fmla="*/ 4200308 h 4273460"/>
              <a:gd name="connsiteX13" fmla="*/ 292608 w 3777238"/>
              <a:gd name="connsiteY13" fmla="*/ 4182020 h 4273460"/>
              <a:gd name="connsiteX14" fmla="*/ 320040 w 3777238"/>
              <a:gd name="connsiteY14" fmla="*/ 4163732 h 4273460"/>
              <a:gd name="connsiteX15" fmla="*/ 374904 w 3777238"/>
              <a:gd name="connsiteY15" fmla="*/ 4118012 h 4273460"/>
              <a:gd name="connsiteX16" fmla="*/ 411480 w 3777238"/>
              <a:gd name="connsiteY16" fmla="*/ 4063148 h 4273460"/>
              <a:gd name="connsiteX17" fmla="*/ 466344 w 3777238"/>
              <a:gd name="connsiteY17" fmla="*/ 4026572 h 4273460"/>
              <a:gd name="connsiteX18" fmla="*/ 484632 w 3777238"/>
              <a:gd name="connsiteY18" fmla="*/ 3999140 h 4273460"/>
              <a:gd name="connsiteX19" fmla="*/ 539496 w 3777238"/>
              <a:gd name="connsiteY19" fmla="*/ 3962564 h 4273460"/>
              <a:gd name="connsiteX20" fmla="*/ 585216 w 3777238"/>
              <a:gd name="connsiteY20" fmla="*/ 3907700 h 4273460"/>
              <a:gd name="connsiteX21" fmla="*/ 630936 w 3777238"/>
              <a:gd name="connsiteY21" fmla="*/ 3861980 h 4273460"/>
              <a:gd name="connsiteX22" fmla="*/ 667512 w 3777238"/>
              <a:gd name="connsiteY22" fmla="*/ 3816260 h 4273460"/>
              <a:gd name="connsiteX23" fmla="*/ 722376 w 3777238"/>
              <a:gd name="connsiteY23" fmla="*/ 3770540 h 4273460"/>
              <a:gd name="connsiteX24" fmla="*/ 749808 w 3777238"/>
              <a:gd name="connsiteY24" fmla="*/ 3761396 h 4273460"/>
              <a:gd name="connsiteX25" fmla="*/ 804672 w 3777238"/>
              <a:gd name="connsiteY25" fmla="*/ 3715676 h 4273460"/>
              <a:gd name="connsiteX26" fmla="*/ 832104 w 3777238"/>
              <a:gd name="connsiteY26" fmla="*/ 3706532 h 4273460"/>
              <a:gd name="connsiteX27" fmla="*/ 886968 w 3777238"/>
              <a:gd name="connsiteY27" fmla="*/ 3669956 h 4273460"/>
              <a:gd name="connsiteX28" fmla="*/ 941832 w 3777238"/>
              <a:gd name="connsiteY28" fmla="*/ 3633380 h 4273460"/>
              <a:gd name="connsiteX29" fmla="*/ 969264 w 3777238"/>
              <a:gd name="connsiteY29" fmla="*/ 3615092 h 4273460"/>
              <a:gd name="connsiteX30" fmla="*/ 996696 w 3777238"/>
              <a:gd name="connsiteY30" fmla="*/ 3605948 h 4273460"/>
              <a:gd name="connsiteX31" fmla="*/ 1014984 w 3777238"/>
              <a:gd name="connsiteY31" fmla="*/ 3578516 h 4273460"/>
              <a:gd name="connsiteX32" fmla="*/ 1042416 w 3777238"/>
              <a:gd name="connsiteY32" fmla="*/ 3569372 h 4273460"/>
              <a:gd name="connsiteX33" fmla="*/ 1097280 w 3777238"/>
              <a:gd name="connsiteY33" fmla="*/ 3532796 h 4273460"/>
              <a:gd name="connsiteX34" fmla="*/ 1124712 w 3777238"/>
              <a:gd name="connsiteY34" fmla="*/ 3514508 h 4273460"/>
              <a:gd name="connsiteX35" fmla="*/ 1152144 w 3777238"/>
              <a:gd name="connsiteY35" fmla="*/ 3496220 h 4273460"/>
              <a:gd name="connsiteX36" fmla="*/ 1197864 w 3777238"/>
              <a:gd name="connsiteY36" fmla="*/ 3459644 h 4273460"/>
              <a:gd name="connsiteX37" fmla="*/ 1225296 w 3777238"/>
              <a:gd name="connsiteY37" fmla="*/ 3432212 h 4273460"/>
              <a:gd name="connsiteX38" fmla="*/ 1252728 w 3777238"/>
              <a:gd name="connsiteY38" fmla="*/ 3413924 h 4273460"/>
              <a:gd name="connsiteX39" fmla="*/ 1261872 w 3777238"/>
              <a:gd name="connsiteY39" fmla="*/ 3386492 h 4273460"/>
              <a:gd name="connsiteX40" fmla="*/ 1289304 w 3777238"/>
              <a:gd name="connsiteY40" fmla="*/ 3377348 h 4273460"/>
              <a:gd name="connsiteX41" fmla="*/ 1307592 w 3777238"/>
              <a:gd name="connsiteY41" fmla="*/ 3322484 h 4273460"/>
              <a:gd name="connsiteX42" fmla="*/ 1362456 w 3777238"/>
              <a:gd name="connsiteY42" fmla="*/ 3240188 h 4273460"/>
              <a:gd name="connsiteX43" fmla="*/ 1380744 w 3777238"/>
              <a:gd name="connsiteY43" fmla="*/ 3212756 h 4273460"/>
              <a:gd name="connsiteX44" fmla="*/ 1389888 w 3777238"/>
              <a:gd name="connsiteY44" fmla="*/ 3185324 h 4273460"/>
              <a:gd name="connsiteX45" fmla="*/ 1426464 w 3777238"/>
              <a:gd name="connsiteY45" fmla="*/ 3130460 h 4273460"/>
              <a:gd name="connsiteX46" fmla="*/ 1444752 w 3777238"/>
              <a:gd name="connsiteY46" fmla="*/ 3103028 h 4273460"/>
              <a:gd name="connsiteX47" fmla="*/ 1463040 w 3777238"/>
              <a:gd name="connsiteY47" fmla="*/ 3048164 h 4273460"/>
              <a:gd name="connsiteX48" fmla="*/ 1490472 w 3777238"/>
              <a:gd name="connsiteY48" fmla="*/ 2993300 h 4273460"/>
              <a:gd name="connsiteX49" fmla="*/ 1508760 w 3777238"/>
              <a:gd name="connsiteY49" fmla="*/ 2965868 h 4273460"/>
              <a:gd name="connsiteX50" fmla="*/ 1527048 w 3777238"/>
              <a:gd name="connsiteY50" fmla="*/ 2911004 h 4273460"/>
              <a:gd name="connsiteX51" fmla="*/ 1545336 w 3777238"/>
              <a:gd name="connsiteY51" fmla="*/ 2883572 h 4273460"/>
              <a:gd name="connsiteX52" fmla="*/ 1554480 w 3777238"/>
              <a:gd name="connsiteY52" fmla="*/ 2856140 h 4273460"/>
              <a:gd name="connsiteX53" fmla="*/ 1591056 w 3777238"/>
              <a:gd name="connsiteY53" fmla="*/ 2801276 h 4273460"/>
              <a:gd name="connsiteX54" fmla="*/ 1609344 w 3777238"/>
              <a:gd name="connsiteY54" fmla="*/ 2773844 h 4273460"/>
              <a:gd name="connsiteX55" fmla="*/ 1618488 w 3777238"/>
              <a:gd name="connsiteY55" fmla="*/ 2746412 h 4273460"/>
              <a:gd name="connsiteX56" fmla="*/ 1645920 w 3777238"/>
              <a:gd name="connsiteY56" fmla="*/ 2728124 h 4273460"/>
              <a:gd name="connsiteX57" fmla="*/ 1682496 w 3777238"/>
              <a:gd name="connsiteY57" fmla="*/ 2682404 h 4273460"/>
              <a:gd name="connsiteX58" fmla="*/ 1719072 w 3777238"/>
              <a:gd name="connsiteY58" fmla="*/ 2636684 h 4273460"/>
              <a:gd name="connsiteX59" fmla="*/ 1746504 w 3777238"/>
              <a:gd name="connsiteY59" fmla="*/ 2581820 h 4273460"/>
              <a:gd name="connsiteX60" fmla="*/ 1773936 w 3777238"/>
              <a:gd name="connsiteY60" fmla="*/ 2563532 h 4273460"/>
              <a:gd name="connsiteX61" fmla="*/ 1837944 w 3777238"/>
              <a:gd name="connsiteY61" fmla="*/ 2490380 h 4273460"/>
              <a:gd name="connsiteX62" fmla="*/ 1874520 w 3777238"/>
              <a:gd name="connsiteY62" fmla="*/ 2444660 h 4273460"/>
              <a:gd name="connsiteX63" fmla="*/ 1911096 w 3777238"/>
              <a:gd name="connsiteY63" fmla="*/ 2389796 h 4273460"/>
              <a:gd name="connsiteX64" fmla="*/ 1929384 w 3777238"/>
              <a:gd name="connsiteY64" fmla="*/ 2362364 h 4273460"/>
              <a:gd name="connsiteX65" fmla="*/ 1956816 w 3777238"/>
              <a:gd name="connsiteY65" fmla="*/ 2334932 h 4273460"/>
              <a:gd name="connsiteX66" fmla="*/ 1993392 w 3777238"/>
              <a:gd name="connsiteY66" fmla="*/ 2289212 h 4273460"/>
              <a:gd name="connsiteX67" fmla="*/ 2029968 w 3777238"/>
              <a:gd name="connsiteY67" fmla="*/ 2243492 h 4273460"/>
              <a:gd name="connsiteX68" fmla="*/ 2066544 w 3777238"/>
              <a:gd name="connsiteY68" fmla="*/ 2197772 h 4273460"/>
              <a:gd name="connsiteX69" fmla="*/ 2075688 w 3777238"/>
              <a:gd name="connsiteY69" fmla="*/ 2170340 h 4273460"/>
              <a:gd name="connsiteX70" fmla="*/ 2112264 w 3777238"/>
              <a:gd name="connsiteY70" fmla="*/ 2115476 h 4273460"/>
              <a:gd name="connsiteX71" fmla="*/ 2148840 w 3777238"/>
              <a:gd name="connsiteY71" fmla="*/ 2060612 h 4273460"/>
              <a:gd name="connsiteX72" fmla="*/ 2167128 w 3777238"/>
              <a:gd name="connsiteY72" fmla="*/ 2033180 h 4273460"/>
              <a:gd name="connsiteX73" fmla="*/ 2185416 w 3777238"/>
              <a:gd name="connsiteY73" fmla="*/ 2005748 h 4273460"/>
              <a:gd name="connsiteX74" fmla="*/ 2194560 w 3777238"/>
              <a:gd name="connsiteY74" fmla="*/ 1978316 h 4273460"/>
              <a:gd name="connsiteX75" fmla="*/ 2231136 w 3777238"/>
              <a:gd name="connsiteY75" fmla="*/ 1923452 h 4273460"/>
              <a:gd name="connsiteX76" fmla="*/ 2258568 w 3777238"/>
              <a:gd name="connsiteY76" fmla="*/ 1868588 h 4273460"/>
              <a:gd name="connsiteX77" fmla="*/ 2267712 w 3777238"/>
              <a:gd name="connsiteY77" fmla="*/ 1841156 h 4273460"/>
              <a:gd name="connsiteX78" fmla="*/ 2286000 w 3777238"/>
              <a:gd name="connsiteY78" fmla="*/ 1813724 h 4273460"/>
              <a:gd name="connsiteX79" fmla="*/ 2295144 w 3777238"/>
              <a:gd name="connsiteY79" fmla="*/ 1786292 h 4273460"/>
              <a:gd name="connsiteX80" fmla="*/ 2313432 w 3777238"/>
              <a:gd name="connsiteY80" fmla="*/ 1758860 h 4273460"/>
              <a:gd name="connsiteX81" fmla="*/ 2331720 w 3777238"/>
              <a:gd name="connsiteY81" fmla="*/ 1703996 h 4273460"/>
              <a:gd name="connsiteX82" fmla="*/ 2340864 w 3777238"/>
              <a:gd name="connsiteY82" fmla="*/ 1676564 h 4273460"/>
              <a:gd name="connsiteX83" fmla="*/ 2359152 w 3777238"/>
              <a:gd name="connsiteY83" fmla="*/ 1649132 h 4273460"/>
              <a:gd name="connsiteX84" fmla="*/ 2377440 w 3777238"/>
              <a:gd name="connsiteY84" fmla="*/ 1594268 h 4273460"/>
              <a:gd name="connsiteX85" fmla="*/ 2395728 w 3777238"/>
              <a:gd name="connsiteY85" fmla="*/ 1566836 h 4273460"/>
              <a:gd name="connsiteX86" fmla="*/ 2414016 w 3777238"/>
              <a:gd name="connsiteY86" fmla="*/ 1511972 h 4273460"/>
              <a:gd name="connsiteX87" fmla="*/ 2423160 w 3777238"/>
              <a:gd name="connsiteY87" fmla="*/ 1484540 h 4273460"/>
              <a:gd name="connsiteX88" fmla="*/ 2450592 w 3777238"/>
              <a:gd name="connsiteY88" fmla="*/ 1466252 h 4273460"/>
              <a:gd name="connsiteX89" fmla="*/ 2487168 w 3777238"/>
              <a:gd name="connsiteY89" fmla="*/ 1420532 h 4273460"/>
              <a:gd name="connsiteX90" fmla="*/ 2514600 w 3777238"/>
              <a:gd name="connsiteY90" fmla="*/ 1365668 h 4273460"/>
              <a:gd name="connsiteX91" fmla="*/ 2542032 w 3777238"/>
              <a:gd name="connsiteY91" fmla="*/ 1356524 h 4273460"/>
              <a:gd name="connsiteX92" fmla="*/ 2551176 w 3777238"/>
              <a:gd name="connsiteY92" fmla="*/ 1329092 h 4273460"/>
              <a:gd name="connsiteX93" fmla="*/ 2578608 w 3777238"/>
              <a:gd name="connsiteY93" fmla="*/ 1319948 h 4273460"/>
              <a:gd name="connsiteX94" fmla="*/ 2633472 w 3777238"/>
              <a:gd name="connsiteY94" fmla="*/ 1292516 h 4273460"/>
              <a:gd name="connsiteX95" fmla="*/ 2679192 w 3777238"/>
              <a:gd name="connsiteY95" fmla="*/ 1301660 h 4273460"/>
              <a:gd name="connsiteX96" fmla="*/ 2706624 w 3777238"/>
              <a:gd name="connsiteY96" fmla="*/ 1319948 h 4273460"/>
              <a:gd name="connsiteX97" fmla="*/ 2734056 w 3777238"/>
              <a:gd name="connsiteY97" fmla="*/ 1329092 h 4273460"/>
              <a:gd name="connsiteX98" fmla="*/ 2779776 w 3777238"/>
              <a:gd name="connsiteY98" fmla="*/ 1374812 h 4273460"/>
              <a:gd name="connsiteX99" fmla="*/ 2798064 w 3777238"/>
              <a:gd name="connsiteY99" fmla="*/ 1402244 h 4273460"/>
              <a:gd name="connsiteX100" fmla="*/ 2825496 w 3777238"/>
              <a:gd name="connsiteY100" fmla="*/ 1429676 h 4273460"/>
              <a:gd name="connsiteX101" fmla="*/ 2862072 w 3777238"/>
              <a:gd name="connsiteY101" fmla="*/ 1475396 h 4273460"/>
              <a:gd name="connsiteX102" fmla="*/ 2898648 w 3777238"/>
              <a:gd name="connsiteY102" fmla="*/ 1521116 h 4273460"/>
              <a:gd name="connsiteX103" fmla="*/ 2926080 w 3777238"/>
              <a:gd name="connsiteY103" fmla="*/ 1575980 h 4273460"/>
              <a:gd name="connsiteX104" fmla="*/ 2953512 w 3777238"/>
              <a:gd name="connsiteY104" fmla="*/ 1585124 h 4273460"/>
              <a:gd name="connsiteX105" fmla="*/ 2962656 w 3777238"/>
              <a:gd name="connsiteY105" fmla="*/ 1612556 h 4273460"/>
              <a:gd name="connsiteX106" fmla="*/ 3017520 w 3777238"/>
              <a:gd name="connsiteY106" fmla="*/ 1639988 h 4273460"/>
              <a:gd name="connsiteX107" fmla="*/ 3035808 w 3777238"/>
              <a:gd name="connsiteY107" fmla="*/ 1667420 h 4273460"/>
              <a:gd name="connsiteX108" fmla="*/ 3118104 w 3777238"/>
              <a:gd name="connsiteY108" fmla="*/ 1713140 h 4273460"/>
              <a:gd name="connsiteX109" fmla="*/ 3182112 w 3777238"/>
              <a:gd name="connsiteY109" fmla="*/ 1740572 h 4273460"/>
              <a:gd name="connsiteX110" fmla="*/ 3236976 w 3777238"/>
              <a:gd name="connsiteY110" fmla="*/ 1758860 h 4273460"/>
              <a:gd name="connsiteX111" fmla="*/ 3264408 w 3777238"/>
              <a:gd name="connsiteY111" fmla="*/ 1768004 h 4273460"/>
              <a:gd name="connsiteX112" fmla="*/ 3291840 w 3777238"/>
              <a:gd name="connsiteY112" fmla="*/ 1758860 h 4273460"/>
              <a:gd name="connsiteX113" fmla="*/ 3346704 w 3777238"/>
              <a:gd name="connsiteY113" fmla="*/ 1731428 h 4273460"/>
              <a:gd name="connsiteX114" fmla="*/ 3392424 w 3777238"/>
              <a:gd name="connsiteY114" fmla="*/ 1694852 h 4273460"/>
              <a:gd name="connsiteX115" fmla="*/ 3410712 w 3777238"/>
              <a:gd name="connsiteY115" fmla="*/ 1667420 h 4273460"/>
              <a:gd name="connsiteX116" fmla="*/ 3474720 w 3777238"/>
              <a:gd name="connsiteY116" fmla="*/ 1585124 h 4273460"/>
              <a:gd name="connsiteX117" fmla="*/ 3483864 w 3777238"/>
              <a:gd name="connsiteY117" fmla="*/ 1557692 h 4273460"/>
              <a:gd name="connsiteX118" fmla="*/ 3502152 w 3777238"/>
              <a:gd name="connsiteY118" fmla="*/ 1530260 h 4273460"/>
              <a:gd name="connsiteX119" fmla="*/ 3529584 w 3777238"/>
              <a:gd name="connsiteY119" fmla="*/ 1447964 h 4273460"/>
              <a:gd name="connsiteX120" fmla="*/ 3538728 w 3777238"/>
              <a:gd name="connsiteY120" fmla="*/ 1420532 h 4273460"/>
              <a:gd name="connsiteX121" fmla="*/ 3566160 w 3777238"/>
              <a:gd name="connsiteY121" fmla="*/ 1182788 h 4273460"/>
              <a:gd name="connsiteX122" fmla="*/ 3593592 w 3777238"/>
              <a:gd name="connsiteY122" fmla="*/ 1027340 h 4273460"/>
              <a:gd name="connsiteX123" fmla="*/ 3611880 w 3777238"/>
              <a:gd name="connsiteY123" fmla="*/ 963332 h 4273460"/>
              <a:gd name="connsiteX124" fmla="*/ 3630168 w 3777238"/>
              <a:gd name="connsiteY124" fmla="*/ 908468 h 4273460"/>
              <a:gd name="connsiteX125" fmla="*/ 3639312 w 3777238"/>
              <a:gd name="connsiteY125" fmla="*/ 871892 h 4273460"/>
              <a:gd name="connsiteX126" fmla="*/ 3657600 w 3777238"/>
              <a:gd name="connsiteY126" fmla="*/ 817028 h 4273460"/>
              <a:gd name="connsiteX127" fmla="*/ 3666744 w 3777238"/>
              <a:gd name="connsiteY127" fmla="*/ 771308 h 4273460"/>
              <a:gd name="connsiteX128" fmla="*/ 3675888 w 3777238"/>
              <a:gd name="connsiteY128" fmla="*/ 743876 h 4273460"/>
              <a:gd name="connsiteX129" fmla="*/ 3685032 w 3777238"/>
              <a:gd name="connsiteY129" fmla="*/ 698156 h 4273460"/>
              <a:gd name="connsiteX130" fmla="*/ 3694176 w 3777238"/>
              <a:gd name="connsiteY130" fmla="*/ 670724 h 4273460"/>
              <a:gd name="connsiteX131" fmla="*/ 3721608 w 3777238"/>
              <a:gd name="connsiteY131" fmla="*/ 570140 h 4273460"/>
              <a:gd name="connsiteX132" fmla="*/ 3730752 w 3777238"/>
              <a:gd name="connsiteY132" fmla="*/ 506132 h 4273460"/>
              <a:gd name="connsiteX133" fmla="*/ 3739896 w 3777238"/>
              <a:gd name="connsiteY133" fmla="*/ 432980 h 4273460"/>
              <a:gd name="connsiteX134" fmla="*/ 3749040 w 3777238"/>
              <a:gd name="connsiteY134" fmla="*/ 396404 h 4273460"/>
              <a:gd name="connsiteX135" fmla="*/ 3776472 w 3777238"/>
              <a:gd name="connsiteY135" fmla="*/ 195236 h 4273460"/>
              <a:gd name="connsiteX136" fmla="*/ 3749040 w 3777238"/>
              <a:gd name="connsiteY136" fmla="*/ 58076 h 4273460"/>
              <a:gd name="connsiteX137" fmla="*/ 3694176 w 3777238"/>
              <a:gd name="connsiteY137" fmla="*/ 39788 h 4273460"/>
              <a:gd name="connsiteX138" fmla="*/ 3666744 w 3777238"/>
              <a:gd name="connsiteY138" fmla="*/ 30644 h 4273460"/>
              <a:gd name="connsiteX139" fmla="*/ 3456432 w 3777238"/>
              <a:gd name="connsiteY139" fmla="*/ 12356 h 4273460"/>
              <a:gd name="connsiteX140" fmla="*/ 3154680 w 3777238"/>
              <a:gd name="connsiteY140" fmla="*/ 48932 h 4273460"/>
              <a:gd name="connsiteX141" fmla="*/ 3127248 w 3777238"/>
              <a:gd name="connsiteY141" fmla="*/ 67220 h 4273460"/>
              <a:gd name="connsiteX142" fmla="*/ 3099816 w 3777238"/>
              <a:gd name="connsiteY142" fmla="*/ 122084 h 4273460"/>
              <a:gd name="connsiteX143" fmla="*/ 3081528 w 3777238"/>
              <a:gd name="connsiteY143" fmla="*/ 149516 h 4273460"/>
              <a:gd name="connsiteX144" fmla="*/ 3063240 w 3777238"/>
              <a:gd name="connsiteY144" fmla="*/ 204380 h 4273460"/>
              <a:gd name="connsiteX145" fmla="*/ 3026664 w 3777238"/>
              <a:gd name="connsiteY145" fmla="*/ 259244 h 4273460"/>
              <a:gd name="connsiteX146" fmla="*/ 3008376 w 3777238"/>
              <a:gd name="connsiteY146" fmla="*/ 314108 h 4273460"/>
              <a:gd name="connsiteX147" fmla="*/ 2990088 w 3777238"/>
              <a:gd name="connsiteY147" fmla="*/ 341540 h 4273460"/>
              <a:gd name="connsiteX148" fmla="*/ 2971800 w 3777238"/>
              <a:gd name="connsiteY148" fmla="*/ 396404 h 4273460"/>
              <a:gd name="connsiteX149" fmla="*/ 2935224 w 3777238"/>
              <a:gd name="connsiteY149" fmla="*/ 478700 h 4273460"/>
              <a:gd name="connsiteX150" fmla="*/ 2907792 w 3777238"/>
              <a:gd name="connsiteY150" fmla="*/ 560996 h 4273460"/>
              <a:gd name="connsiteX151" fmla="*/ 2898648 w 3777238"/>
              <a:gd name="connsiteY151" fmla="*/ 588428 h 4273460"/>
              <a:gd name="connsiteX152" fmla="*/ 2889504 w 3777238"/>
              <a:gd name="connsiteY152" fmla="*/ 615860 h 4273460"/>
              <a:gd name="connsiteX153" fmla="*/ 2871216 w 3777238"/>
              <a:gd name="connsiteY153" fmla="*/ 643292 h 4273460"/>
              <a:gd name="connsiteX154" fmla="*/ 2852928 w 3777238"/>
              <a:gd name="connsiteY154" fmla="*/ 698156 h 4273460"/>
              <a:gd name="connsiteX155" fmla="*/ 2834640 w 3777238"/>
              <a:gd name="connsiteY155" fmla="*/ 725588 h 4273460"/>
              <a:gd name="connsiteX156" fmla="*/ 2825496 w 3777238"/>
              <a:gd name="connsiteY156" fmla="*/ 753020 h 4273460"/>
              <a:gd name="connsiteX157" fmla="*/ 2798064 w 3777238"/>
              <a:gd name="connsiteY157" fmla="*/ 780452 h 4273460"/>
              <a:gd name="connsiteX158" fmla="*/ 2770632 w 3777238"/>
              <a:gd name="connsiteY158" fmla="*/ 835316 h 4273460"/>
              <a:gd name="connsiteX159" fmla="*/ 2743200 w 3777238"/>
              <a:gd name="connsiteY159" fmla="*/ 853604 h 4273460"/>
              <a:gd name="connsiteX160" fmla="*/ 2706624 w 3777238"/>
              <a:gd name="connsiteY160" fmla="*/ 890180 h 4273460"/>
              <a:gd name="connsiteX161" fmla="*/ 2697480 w 3777238"/>
              <a:gd name="connsiteY161" fmla="*/ 917612 h 4273460"/>
              <a:gd name="connsiteX162" fmla="*/ 2642616 w 3777238"/>
              <a:gd name="connsiteY162" fmla="*/ 954188 h 4273460"/>
              <a:gd name="connsiteX163" fmla="*/ 2624328 w 3777238"/>
              <a:gd name="connsiteY163" fmla="*/ 981620 h 4273460"/>
              <a:gd name="connsiteX164" fmla="*/ 2560320 w 3777238"/>
              <a:gd name="connsiteY164" fmla="*/ 1027340 h 4273460"/>
              <a:gd name="connsiteX165" fmla="*/ 2505456 w 3777238"/>
              <a:gd name="connsiteY165" fmla="*/ 1073060 h 4273460"/>
              <a:gd name="connsiteX166" fmla="*/ 2487168 w 3777238"/>
              <a:gd name="connsiteY166" fmla="*/ 1100492 h 4273460"/>
              <a:gd name="connsiteX167" fmla="*/ 2459736 w 3777238"/>
              <a:gd name="connsiteY167" fmla="*/ 1109636 h 4273460"/>
              <a:gd name="connsiteX168" fmla="*/ 2432304 w 3777238"/>
              <a:gd name="connsiteY168" fmla="*/ 1127924 h 4273460"/>
              <a:gd name="connsiteX169" fmla="*/ 2386584 w 3777238"/>
              <a:gd name="connsiteY169" fmla="*/ 1164500 h 4273460"/>
              <a:gd name="connsiteX170" fmla="*/ 2359152 w 3777238"/>
              <a:gd name="connsiteY170" fmla="*/ 1191932 h 4273460"/>
              <a:gd name="connsiteX171" fmla="*/ 2331720 w 3777238"/>
              <a:gd name="connsiteY171" fmla="*/ 1201076 h 4273460"/>
              <a:gd name="connsiteX172" fmla="*/ 2276856 w 3777238"/>
              <a:gd name="connsiteY172" fmla="*/ 1246796 h 4273460"/>
              <a:gd name="connsiteX173" fmla="*/ 2249424 w 3777238"/>
              <a:gd name="connsiteY173" fmla="*/ 1265084 h 4273460"/>
              <a:gd name="connsiteX174" fmla="*/ 2185416 w 3777238"/>
              <a:gd name="connsiteY174" fmla="*/ 1347380 h 4273460"/>
              <a:gd name="connsiteX175" fmla="*/ 2157984 w 3777238"/>
              <a:gd name="connsiteY175" fmla="*/ 1374812 h 4273460"/>
              <a:gd name="connsiteX176" fmla="*/ 2121408 w 3777238"/>
              <a:gd name="connsiteY176" fmla="*/ 1429676 h 4273460"/>
              <a:gd name="connsiteX177" fmla="*/ 2093976 w 3777238"/>
              <a:gd name="connsiteY177" fmla="*/ 1457108 h 4273460"/>
              <a:gd name="connsiteX178" fmla="*/ 2066544 w 3777238"/>
              <a:gd name="connsiteY178" fmla="*/ 1511972 h 4273460"/>
              <a:gd name="connsiteX179" fmla="*/ 2048256 w 3777238"/>
              <a:gd name="connsiteY179" fmla="*/ 1566836 h 4273460"/>
              <a:gd name="connsiteX180" fmla="*/ 2039112 w 3777238"/>
              <a:gd name="connsiteY180" fmla="*/ 1594268 h 4273460"/>
              <a:gd name="connsiteX181" fmla="*/ 2029968 w 3777238"/>
              <a:gd name="connsiteY181" fmla="*/ 1630844 h 4273460"/>
              <a:gd name="connsiteX182" fmla="*/ 2020824 w 3777238"/>
              <a:gd name="connsiteY182" fmla="*/ 1676564 h 4273460"/>
              <a:gd name="connsiteX183" fmla="*/ 2002536 w 3777238"/>
              <a:gd name="connsiteY183" fmla="*/ 1731428 h 4273460"/>
              <a:gd name="connsiteX184" fmla="*/ 1975104 w 3777238"/>
              <a:gd name="connsiteY184" fmla="*/ 1813724 h 4273460"/>
              <a:gd name="connsiteX185" fmla="*/ 1947672 w 3777238"/>
              <a:gd name="connsiteY185" fmla="*/ 1896020 h 4273460"/>
              <a:gd name="connsiteX186" fmla="*/ 1938528 w 3777238"/>
              <a:gd name="connsiteY186" fmla="*/ 1923452 h 4273460"/>
              <a:gd name="connsiteX187" fmla="*/ 1929384 w 3777238"/>
              <a:gd name="connsiteY187" fmla="*/ 1950884 h 4273460"/>
              <a:gd name="connsiteX188" fmla="*/ 1892808 w 3777238"/>
              <a:gd name="connsiteY188" fmla="*/ 2005748 h 4273460"/>
              <a:gd name="connsiteX189" fmla="*/ 1856232 w 3777238"/>
              <a:gd name="connsiteY189" fmla="*/ 2060612 h 4273460"/>
              <a:gd name="connsiteX190" fmla="*/ 1837944 w 3777238"/>
              <a:gd name="connsiteY190" fmla="*/ 2088044 h 4273460"/>
              <a:gd name="connsiteX191" fmla="*/ 1828800 w 3777238"/>
              <a:gd name="connsiteY191" fmla="*/ 2115476 h 4273460"/>
              <a:gd name="connsiteX192" fmla="*/ 1801368 w 3777238"/>
              <a:gd name="connsiteY192" fmla="*/ 2133764 h 4273460"/>
              <a:gd name="connsiteX193" fmla="*/ 1792224 w 3777238"/>
              <a:gd name="connsiteY193" fmla="*/ 2161196 h 4273460"/>
              <a:gd name="connsiteX194" fmla="*/ 1737360 w 3777238"/>
              <a:gd name="connsiteY194" fmla="*/ 2197772 h 4273460"/>
              <a:gd name="connsiteX195" fmla="*/ 1664208 w 3777238"/>
              <a:gd name="connsiteY195" fmla="*/ 2261780 h 4273460"/>
              <a:gd name="connsiteX196" fmla="*/ 1636776 w 3777238"/>
              <a:gd name="connsiteY196" fmla="*/ 2289212 h 4273460"/>
              <a:gd name="connsiteX197" fmla="*/ 1600200 w 3777238"/>
              <a:gd name="connsiteY197" fmla="*/ 2316644 h 4273460"/>
              <a:gd name="connsiteX198" fmla="*/ 1536192 w 3777238"/>
              <a:gd name="connsiteY198" fmla="*/ 2380652 h 4273460"/>
              <a:gd name="connsiteX199" fmla="*/ 1517904 w 3777238"/>
              <a:gd name="connsiteY199" fmla="*/ 2408084 h 4273460"/>
              <a:gd name="connsiteX200" fmla="*/ 1490472 w 3777238"/>
              <a:gd name="connsiteY200" fmla="*/ 2426372 h 4273460"/>
              <a:gd name="connsiteX201" fmla="*/ 1481328 w 3777238"/>
              <a:gd name="connsiteY201" fmla="*/ 2453804 h 4273460"/>
              <a:gd name="connsiteX202" fmla="*/ 1426464 w 3777238"/>
              <a:gd name="connsiteY202" fmla="*/ 2490380 h 4273460"/>
              <a:gd name="connsiteX203" fmla="*/ 1380744 w 3777238"/>
              <a:gd name="connsiteY203" fmla="*/ 2536100 h 4273460"/>
              <a:gd name="connsiteX204" fmla="*/ 1362456 w 3777238"/>
              <a:gd name="connsiteY204" fmla="*/ 2563532 h 4273460"/>
              <a:gd name="connsiteX205" fmla="*/ 1335024 w 3777238"/>
              <a:gd name="connsiteY205" fmla="*/ 2590964 h 4273460"/>
              <a:gd name="connsiteX206" fmla="*/ 1298448 w 3777238"/>
              <a:gd name="connsiteY206" fmla="*/ 2645828 h 4273460"/>
              <a:gd name="connsiteX207" fmla="*/ 1216152 w 3777238"/>
              <a:gd name="connsiteY207" fmla="*/ 2718980 h 4273460"/>
              <a:gd name="connsiteX208" fmla="*/ 1179576 w 3777238"/>
              <a:gd name="connsiteY208" fmla="*/ 2792132 h 4273460"/>
              <a:gd name="connsiteX209" fmla="*/ 1143000 w 3777238"/>
              <a:gd name="connsiteY209" fmla="*/ 2846996 h 4273460"/>
              <a:gd name="connsiteX210" fmla="*/ 1115568 w 3777238"/>
              <a:gd name="connsiteY210" fmla="*/ 2901860 h 4273460"/>
              <a:gd name="connsiteX211" fmla="*/ 1106424 w 3777238"/>
              <a:gd name="connsiteY211" fmla="*/ 2938436 h 4273460"/>
              <a:gd name="connsiteX212" fmla="*/ 1088136 w 3777238"/>
              <a:gd name="connsiteY212" fmla="*/ 3066452 h 4273460"/>
              <a:gd name="connsiteX213" fmla="*/ 1069848 w 3777238"/>
              <a:gd name="connsiteY213" fmla="*/ 3121316 h 4273460"/>
              <a:gd name="connsiteX214" fmla="*/ 1051560 w 3777238"/>
              <a:gd name="connsiteY214" fmla="*/ 3185324 h 4273460"/>
              <a:gd name="connsiteX215" fmla="*/ 1005840 w 3777238"/>
              <a:gd name="connsiteY215" fmla="*/ 3240188 h 4273460"/>
              <a:gd name="connsiteX216" fmla="*/ 914400 w 3777238"/>
              <a:gd name="connsiteY216" fmla="*/ 3349916 h 4273460"/>
              <a:gd name="connsiteX217" fmla="*/ 886968 w 3777238"/>
              <a:gd name="connsiteY217" fmla="*/ 3359060 h 4273460"/>
              <a:gd name="connsiteX218" fmla="*/ 804672 w 3777238"/>
              <a:gd name="connsiteY218" fmla="*/ 3404780 h 4273460"/>
              <a:gd name="connsiteX219" fmla="*/ 749808 w 3777238"/>
              <a:gd name="connsiteY219" fmla="*/ 3413924 h 4273460"/>
              <a:gd name="connsiteX220" fmla="*/ 676656 w 3777238"/>
              <a:gd name="connsiteY220" fmla="*/ 3432212 h 4273460"/>
              <a:gd name="connsiteX221" fmla="*/ 640080 w 3777238"/>
              <a:gd name="connsiteY221" fmla="*/ 3441356 h 4273460"/>
              <a:gd name="connsiteX222" fmla="*/ 603504 w 3777238"/>
              <a:gd name="connsiteY222" fmla="*/ 3450500 h 4273460"/>
              <a:gd name="connsiteX223" fmla="*/ 548640 w 3777238"/>
              <a:gd name="connsiteY223" fmla="*/ 3468788 h 4273460"/>
              <a:gd name="connsiteX224" fmla="*/ 521208 w 3777238"/>
              <a:gd name="connsiteY224" fmla="*/ 3487076 h 4273460"/>
              <a:gd name="connsiteX225" fmla="*/ 493776 w 3777238"/>
              <a:gd name="connsiteY225" fmla="*/ 3514508 h 4273460"/>
              <a:gd name="connsiteX226" fmla="*/ 466344 w 3777238"/>
              <a:gd name="connsiteY226" fmla="*/ 3523652 h 4273460"/>
              <a:gd name="connsiteX227" fmla="*/ 420624 w 3777238"/>
              <a:gd name="connsiteY227" fmla="*/ 3560228 h 4273460"/>
              <a:gd name="connsiteX228" fmla="*/ 402336 w 3777238"/>
              <a:gd name="connsiteY228" fmla="*/ 3587660 h 4273460"/>
              <a:gd name="connsiteX229" fmla="*/ 347472 w 3777238"/>
              <a:gd name="connsiteY229" fmla="*/ 3615092 h 4273460"/>
              <a:gd name="connsiteX230" fmla="*/ 320040 w 3777238"/>
              <a:gd name="connsiteY230" fmla="*/ 3642524 h 4273460"/>
              <a:gd name="connsiteX231" fmla="*/ 256032 w 3777238"/>
              <a:gd name="connsiteY231" fmla="*/ 3724820 h 4273460"/>
              <a:gd name="connsiteX232" fmla="*/ 210312 w 3777238"/>
              <a:gd name="connsiteY232" fmla="*/ 3807116 h 4273460"/>
              <a:gd name="connsiteX233" fmla="*/ 182880 w 3777238"/>
              <a:gd name="connsiteY233" fmla="*/ 3861980 h 4273460"/>
              <a:gd name="connsiteX234" fmla="*/ 182880 w 3777238"/>
              <a:gd name="connsiteY234" fmla="*/ 3861980 h 427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777238" h="4273460">
                <a:moveTo>
                  <a:pt x="182880" y="3861980"/>
                </a:moveTo>
                <a:lnTo>
                  <a:pt x="182880" y="3861980"/>
                </a:lnTo>
                <a:cubicBezTo>
                  <a:pt x="113345" y="3961316"/>
                  <a:pt x="154168" y="3941655"/>
                  <a:pt x="91440" y="3962564"/>
                </a:cubicBezTo>
                <a:cubicBezTo>
                  <a:pt x="68456" y="4031515"/>
                  <a:pt x="99460" y="3946524"/>
                  <a:pt x="64008" y="4017428"/>
                </a:cubicBezTo>
                <a:cubicBezTo>
                  <a:pt x="59697" y="4026049"/>
                  <a:pt x="60885" y="4037334"/>
                  <a:pt x="54864" y="4044860"/>
                </a:cubicBezTo>
                <a:cubicBezTo>
                  <a:pt x="47999" y="4053442"/>
                  <a:pt x="36576" y="4057052"/>
                  <a:pt x="27432" y="4063148"/>
                </a:cubicBezTo>
                <a:cubicBezTo>
                  <a:pt x="24384" y="4072292"/>
                  <a:pt x="20936" y="4081312"/>
                  <a:pt x="18288" y="4090580"/>
                </a:cubicBezTo>
                <a:cubicBezTo>
                  <a:pt x="9679" y="4120711"/>
                  <a:pt x="6285" y="4141449"/>
                  <a:pt x="0" y="4172876"/>
                </a:cubicBezTo>
                <a:cubicBezTo>
                  <a:pt x="3048" y="4188116"/>
                  <a:pt x="-398" y="4206328"/>
                  <a:pt x="9144" y="4218596"/>
                </a:cubicBezTo>
                <a:cubicBezTo>
                  <a:pt x="37645" y="4255240"/>
                  <a:pt x="63737" y="4253788"/>
                  <a:pt x="100584" y="4264316"/>
                </a:cubicBezTo>
                <a:cubicBezTo>
                  <a:pt x="109852" y="4266964"/>
                  <a:pt x="118872" y="4270412"/>
                  <a:pt x="128016" y="4273460"/>
                </a:cubicBezTo>
                <a:cubicBezTo>
                  <a:pt x="146304" y="4267364"/>
                  <a:pt x="166840" y="4265865"/>
                  <a:pt x="182880" y="4255172"/>
                </a:cubicBezTo>
                <a:lnTo>
                  <a:pt x="265176" y="4200308"/>
                </a:lnTo>
                <a:lnTo>
                  <a:pt x="292608" y="4182020"/>
                </a:lnTo>
                <a:cubicBezTo>
                  <a:pt x="301752" y="4175924"/>
                  <a:pt x="312269" y="4171503"/>
                  <a:pt x="320040" y="4163732"/>
                </a:cubicBezTo>
                <a:cubicBezTo>
                  <a:pt x="355243" y="4128529"/>
                  <a:pt x="336712" y="4143473"/>
                  <a:pt x="374904" y="4118012"/>
                </a:cubicBezTo>
                <a:cubicBezTo>
                  <a:pt x="387096" y="4099724"/>
                  <a:pt x="393192" y="4075340"/>
                  <a:pt x="411480" y="4063148"/>
                </a:cubicBezTo>
                <a:lnTo>
                  <a:pt x="466344" y="4026572"/>
                </a:lnTo>
                <a:cubicBezTo>
                  <a:pt x="472440" y="4017428"/>
                  <a:pt x="476361" y="4006377"/>
                  <a:pt x="484632" y="3999140"/>
                </a:cubicBezTo>
                <a:cubicBezTo>
                  <a:pt x="501173" y="3984666"/>
                  <a:pt x="539496" y="3962564"/>
                  <a:pt x="539496" y="3962564"/>
                </a:cubicBezTo>
                <a:cubicBezTo>
                  <a:pt x="584902" y="3894456"/>
                  <a:pt x="526544" y="3978106"/>
                  <a:pt x="585216" y="3907700"/>
                </a:cubicBezTo>
                <a:cubicBezTo>
                  <a:pt x="623316" y="3861980"/>
                  <a:pt x="580644" y="3895508"/>
                  <a:pt x="630936" y="3861980"/>
                </a:cubicBezTo>
                <a:cubicBezTo>
                  <a:pt x="645947" y="3816947"/>
                  <a:pt x="629333" y="3848076"/>
                  <a:pt x="667512" y="3816260"/>
                </a:cubicBezTo>
                <a:cubicBezTo>
                  <a:pt x="697846" y="3790981"/>
                  <a:pt x="688322" y="3787567"/>
                  <a:pt x="722376" y="3770540"/>
                </a:cubicBezTo>
                <a:cubicBezTo>
                  <a:pt x="730997" y="3766229"/>
                  <a:pt x="741187" y="3765707"/>
                  <a:pt x="749808" y="3761396"/>
                </a:cubicBezTo>
                <a:cubicBezTo>
                  <a:pt x="809641" y="3731479"/>
                  <a:pt x="744003" y="3756122"/>
                  <a:pt x="804672" y="3715676"/>
                </a:cubicBezTo>
                <a:cubicBezTo>
                  <a:pt x="812692" y="3710329"/>
                  <a:pt x="823678" y="3711213"/>
                  <a:pt x="832104" y="3706532"/>
                </a:cubicBezTo>
                <a:cubicBezTo>
                  <a:pt x="851317" y="3695858"/>
                  <a:pt x="868680" y="3682148"/>
                  <a:pt x="886968" y="3669956"/>
                </a:cubicBezTo>
                <a:lnTo>
                  <a:pt x="941832" y="3633380"/>
                </a:lnTo>
                <a:cubicBezTo>
                  <a:pt x="950976" y="3627284"/>
                  <a:pt x="958838" y="3618567"/>
                  <a:pt x="969264" y="3615092"/>
                </a:cubicBezTo>
                <a:lnTo>
                  <a:pt x="996696" y="3605948"/>
                </a:lnTo>
                <a:cubicBezTo>
                  <a:pt x="1002792" y="3596804"/>
                  <a:pt x="1006402" y="3585381"/>
                  <a:pt x="1014984" y="3578516"/>
                </a:cubicBezTo>
                <a:cubicBezTo>
                  <a:pt x="1022510" y="3572495"/>
                  <a:pt x="1033990" y="3574053"/>
                  <a:pt x="1042416" y="3569372"/>
                </a:cubicBezTo>
                <a:cubicBezTo>
                  <a:pt x="1061629" y="3558698"/>
                  <a:pt x="1078992" y="3544988"/>
                  <a:pt x="1097280" y="3532796"/>
                </a:cubicBezTo>
                <a:lnTo>
                  <a:pt x="1124712" y="3514508"/>
                </a:lnTo>
                <a:lnTo>
                  <a:pt x="1152144" y="3496220"/>
                </a:lnTo>
                <a:cubicBezTo>
                  <a:pt x="1193044" y="3434869"/>
                  <a:pt x="1144863" y="3494978"/>
                  <a:pt x="1197864" y="3459644"/>
                </a:cubicBezTo>
                <a:cubicBezTo>
                  <a:pt x="1208624" y="3452471"/>
                  <a:pt x="1215362" y="3440491"/>
                  <a:pt x="1225296" y="3432212"/>
                </a:cubicBezTo>
                <a:cubicBezTo>
                  <a:pt x="1233739" y="3425177"/>
                  <a:pt x="1243584" y="3420020"/>
                  <a:pt x="1252728" y="3413924"/>
                </a:cubicBezTo>
                <a:cubicBezTo>
                  <a:pt x="1255776" y="3404780"/>
                  <a:pt x="1255056" y="3393308"/>
                  <a:pt x="1261872" y="3386492"/>
                </a:cubicBezTo>
                <a:cubicBezTo>
                  <a:pt x="1268688" y="3379676"/>
                  <a:pt x="1283702" y="3385191"/>
                  <a:pt x="1289304" y="3377348"/>
                </a:cubicBezTo>
                <a:cubicBezTo>
                  <a:pt x="1300509" y="3361661"/>
                  <a:pt x="1296899" y="3338524"/>
                  <a:pt x="1307592" y="3322484"/>
                </a:cubicBezTo>
                <a:lnTo>
                  <a:pt x="1362456" y="3240188"/>
                </a:lnTo>
                <a:cubicBezTo>
                  <a:pt x="1368552" y="3231044"/>
                  <a:pt x="1377269" y="3223182"/>
                  <a:pt x="1380744" y="3212756"/>
                </a:cubicBezTo>
                <a:cubicBezTo>
                  <a:pt x="1383792" y="3203612"/>
                  <a:pt x="1385207" y="3193750"/>
                  <a:pt x="1389888" y="3185324"/>
                </a:cubicBezTo>
                <a:cubicBezTo>
                  <a:pt x="1400562" y="3166111"/>
                  <a:pt x="1414272" y="3148748"/>
                  <a:pt x="1426464" y="3130460"/>
                </a:cubicBezTo>
                <a:cubicBezTo>
                  <a:pt x="1432560" y="3121316"/>
                  <a:pt x="1441277" y="3113454"/>
                  <a:pt x="1444752" y="3103028"/>
                </a:cubicBezTo>
                <a:cubicBezTo>
                  <a:pt x="1450848" y="3084740"/>
                  <a:pt x="1452347" y="3064204"/>
                  <a:pt x="1463040" y="3048164"/>
                </a:cubicBezTo>
                <a:cubicBezTo>
                  <a:pt x="1515451" y="2969548"/>
                  <a:pt x="1452614" y="3069016"/>
                  <a:pt x="1490472" y="2993300"/>
                </a:cubicBezTo>
                <a:cubicBezTo>
                  <a:pt x="1495387" y="2983470"/>
                  <a:pt x="1504297" y="2975911"/>
                  <a:pt x="1508760" y="2965868"/>
                </a:cubicBezTo>
                <a:cubicBezTo>
                  <a:pt x="1516589" y="2948252"/>
                  <a:pt x="1516355" y="2927044"/>
                  <a:pt x="1527048" y="2911004"/>
                </a:cubicBezTo>
                <a:cubicBezTo>
                  <a:pt x="1533144" y="2901860"/>
                  <a:pt x="1540421" y="2893402"/>
                  <a:pt x="1545336" y="2883572"/>
                </a:cubicBezTo>
                <a:cubicBezTo>
                  <a:pt x="1549647" y="2874951"/>
                  <a:pt x="1549799" y="2864566"/>
                  <a:pt x="1554480" y="2856140"/>
                </a:cubicBezTo>
                <a:cubicBezTo>
                  <a:pt x="1565154" y="2836927"/>
                  <a:pt x="1578864" y="2819564"/>
                  <a:pt x="1591056" y="2801276"/>
                </a:cubicBezTo>
                <a:cubicBezTo>
                  <a:pt x="1597152" y="2792132"/>
                  <a:pt x="1605869" y="2784270"/>
                  <a:pt x="1609344" y="2773844"/>
                </a:cubicBezTo>
                <a:cubicBezTo>
                  <a:pt x="1612392" y="2764700"/>
                  <a:pt x="1612467" y="2753938"/>
                  <a:pt x="1618488" y="2746412"/>
                </a:cubicBezTo>
                <a:cubicBezTo>
                  <a:pt x="1625353" y="2737830"/>
                  <a:pt x="1636776" y="2734220"/>
                  <a:pt x="1645920" y="2728124"/>
                </a:cubicBezTo>
                <a:cubicBezTo>
                  <a:pt x="1668904" y="2659173"/>
                  <a:pt x="1635227" y="2741490"/>
                  <a:pt x="1682496" y="2682404"/>
                </a:cubicBezTo>
                <a:cubicBezTo>
                  <a:pt x="1732973" y="2619308"/>
                  <a:pt x="1640456" y="2689095"/>
                  <a:pt x="1719072" y="2636684"/>
                </a:cubicBezTo>
                <a:cubicBezTo>
                  <a:pt x="1726509" y="2614373"/>
                  <a:pt x="1728778" y="2599546"/>
                  <a:pt x="1746504" y="2581820"/>
                </a:cubicBezTo>
                <a:cubicBezTo>
                  <a:pt x="1754275" y="2574049"/>
                  <a:pt x="1764792" y="2569628"/>
                  <a:pt x="1773936" y="2563532"/>
                </a:cubicBezTo>
                <a:cubicBezTo>
                  <a:pt x="1816608" y="2499524"/>
                  <a:pt x="1792224" y="2520860"/>
                  <a:pt x="1837944" y="2490380"/>
                </a:cubicBezTo>
                <a:cubicBezTo>
                  <a:pt x="1858536" y="2428604"/>
                  <a:pt x="1829978" y="2495565"/>
                  <a:pt x="1874520" y="2444660"/>
                </a:cubicBezTo>
                <a:cubicBezTo>
                  <a:pt x="1888994" y="2428119"/>
                  <a:pt x="1898904" y="2408084"/>
                  <a:pt x="1911096" y="2389796"/>
                </a:cubicBezTo>
                <a:cubicBezTo>
                  <a:pt x="1917192" y="2380652"/>
                  <a:pt x="1921613" y="2370135"/>
                  <a:pt x="1929384" y="2362364"/>
                </a:cubicBezTo>
                <a:lnTo>
                  <a:pt x="1956816" y="2334932"/>
                </a:lnTo>
                <a:cubicBezTo>
                  <a:pt x="1979800" y="2265981"/>
                  <a:pt x="1946123" y="2348298"/>
                  <a:pt x="1993392" y="2289212"/>
                </a:cubicBezTo>
                <a:cubicBezTo>
                  <a:pt x="2043869" y="2226116"/>
                  <a:pt x="1951352" y="2295903"/>
                  <a:pt x="2029968" y="2243492"/>
                </a:cubicBezTo>
                <a:cubicBezTo>
                  <a:pt x="2052952" y="2174541"/>
                  <a:pt x="2019275" y="2256858"/>
                  <a:pt x="2066544" y="2197772"/>
                </a:cubicBezTo>
                <a:cubicBezTo>
                  <a:pt x="2072565" y="2190246"/>
                  <a:pt x="2071007" y="2178766"/>
                  <a:pt x="2075688" y="2170340"/>
                </a:cubicBezTo>
                <a:cubicBezTo>
                  <a:pt x="2086362" y="2151127"/>
                  <a:pt x="2100072" y="2133764"/>
                  <a:pt x="2112264" y="2115476"/>
                </a:cubicBezTo>
                <a:lnTo>
                  <a:pt x="2148840" y="2060612"/>
                </a:lnTo>
                <a:lnTo>
                  <a:pt x="2167128" y="2033180"/>
                </a:lnTo>
                <a:cubicBezTo>
                  <a:pt x="2173224" y="2024036"/>
                  <a:pt x="2181941" y="2016174"/>
                  <a:pt x="2185416" y="2005748"/>
                </a:cubicBezTo>
                <a:cubicBezTo>
                  <a:pt x="2188464" y="1996604"/>
                  <a:pt x="2189879" y="1986742"/>
                  <a:pt x="2194560" y="1978316"/>
                </a:cubicBezTo>
                <a:cubicBezTo>
                  <a:pt x="2205234" y="1959103"/>
                  <a:pt x="2224185" y="1944304"/>
                  <a:pt x="2231136" y="1923452"/>
                </a:cubicBezTo>
                <a:cubicBezTo>
                  <a:pt x="2254120" y="1854501"/>
                  <a:pt x="2223116" y="1939492"/>
                  <a:pt x="2258568" y="1868588"/>
                </a:cubicBezTo>
                <a:cubicBezTo>
                  <a:pt x="2262879" y="1859967"/>
                  <a:pt x="2263401" y="1849777"/>
                  <a:pt x="2267712" y="1841156"/>
                </a:cubicBezTo>
                <a:cubicBezTo>
                  <a:pt x="2272627" y="1831326"/>
                  <a:pt x="2281085" y="1823554"/>
                  <a:pt x="2286000" y="1813724"/>
                </a:cubicBezTo>
                <a:cubicBezTo>
                  <a:pt x="2290311" y="1805103"/>
                  <a:pt x="2290833" y="1794913"/>
                  <a:pt x="2295144" y="1786292"/>
                </a:cubicBezTo>
                <a:cubicBezTo>
                  <a:pt x="2300059" y="1776462"/>
                  <a:pt x="2308969" y="1768903"/>
                  <a:pt x="2313432" y="1758860"/>
                </a:cubicBezTo>
                <a:cubicBezTo>
                  <a:pt x="2321261" y="1741244"/>
                  <a:pt x="2325624" y="1722284"/>
                  <a:pt x="2331720" y="1703996"/>
                </a:cubicBezTo>
                <a:cubicBezTo>
                  <a:pt x="2334768" y="1694852"/>
                  <a:pt x="2335517" y="1684584"/>
                  <a:pt x="2340864" y="1676564"/>
                </a:cubicBezTo>
                <a:cubicBezTo>
                  <a:pt x="2346960" y="1667420"/>
                  <a:pt x="2354689" y="1659175"/>
                  <a:pt x="2359152" y="1649132"/>
                </a:cubicBezTo>
                <a:cubicBezTo>
                  <a:pt x="2366981" y="1631516"/>
                  <a:pt x="2366747" y="1610308"/>
                  <a:pt x="2377440" y="1594268"/>
                </a:cubicBezTo>
                <a:cubicBezTo>
                  <a:pt x="2383536" y="1585124"/>
                  <a:pt x="2391265" y="1576879"/>
                  <a:pt x="2395728" y="1566836"/>
                </a:cubicBezTo>
                <a:cubicBezTo>
                  <a:pt x="2403557" y="1549220"/>
                  <a:pt x="2407920" y="1530260"/>
                  <a:pt x="2414016" y="1511972"/>
                </a:cubicBezTo>
                <a:cubicBezTo>
                  <a:pt x="2417064" y="1502828"/>
                  <a:pt x="2415140" y="1489887"/>
                  <a:pt x="2423160" y="1484540"/>
                </a:cubicBezTo>
                <a:lnTo>
                  <a:pt x="2450592" y="1466252"/>
                </a:lnTo>
                <a:cubicBezTo>
                  <a:pt x="2473576" y="1397301"/>
                  <a:pt x="2439899" y="1479618"/>
                  <a:pt x="2487168" y="1420532"/>
                </a:cubicBezTo>
                <a:cubicBezTo>
                  <a:pt x="2516617" y="1383720"/>
                  <a:pt x="2471776" y="1399927"/>
                  <a:pt x="2514600" y="1365668"/>
                </a:cubicBezTo>
                <a:cubicBezTo>
                  <a:pt x="2522126" y="1359647"/>
                  <a:pt x="2532888" y="1359572"/>
                  <a:pt x="2542032" y="1356524"/>
                </a:cubicBezTo>
                <a:cubicBezTo>
                  <a:pt x="2545080" y="1347380"/>
                  <a:pt x="2544360" y="1335908"/>
                  <a:pt x="2551176" y="1329092"/>
                </a:cubicBezTo>
                <a:cubicBezTo>
                  <a:pt x="2557992" y="1322276"/>
                  <a:pt x="2569987" y="1324259"/>
                  <a:pt x="2578608" y="1319948"/>
                </a:cubicBezTo>
                <a:cubicBezTo>
                  <a:pt x="2649512" y="1284496"/>
                  <a:pt x="2564521" y="1315500"/>
                  <a:pt x="2633472" y="1292516"/>
                </a:cubicBezTo>
                <a:cubicBezTo>
                  <a:pt x="2648712" y="1295564"/>
                  <a:pt x="2664640" y="1296203"/>
                  <a:pt x="2679192" y="1301660"/>
                </a:cubicBezTo>
                <a:cubicBezTo>
                  <a:pt x="2689482" y="1305519"/>
                  <a:pt x="2696794" y="1315033"/>
                  <a:pt x="2706624" y="1319948"/>
                </a:cubicBezTo>
                <a:cubicBezTo>
                  <a:pt x="2715245" y="1324259"/>
                  <a:pt x="2724912" y="1326044"/>
                  <a:pt x="2734056" y="1329092"/>
                </a:cubicBezTo>
                <a:cubicBezTo>
                  <a:pt x="2782824" y="1402244"/>
                  <a:pt x="2718816" y="1313852"/>
                  <a:pt x="2779776" y="1374812"/>
                </a:cubicBezTo>
                <a:cubicBezTo>
                  <a:pt x="2787547" y="1382583"/>
                  <a:pt x="2791029" y="1393801"/>
                  <a:pt x="2798064" y="1402244"/>
                </a:cubicBezTo>
                <a:cubicBezTo>
                  <a:pt x="2806343" y="1412178"/>
                  <a:pt x="2816352" y="1420532"/>
                  <a:pt x="2825496" y="1429676"/>
                </a:cubicBezTo>
                <a:cubicBezTo>
                  <a:pt x="2848480" y="1498627"/>
                  <a:pt x="2814803" y="1416310"/>
                  <a:pt x="2862072" y="1475396"/>
                </a:cubicBezTo>
                <a:cubicBezTo>
                  <a:pt x="2912549" y="1538492"/>
                  <a:pt x="2820032" y="1468705"/>
                  <a:pt x="2898648" y="1521116"/>
                </a:cubicBezTo>
                <a:cubicBezTo>
                  <a:pt x="2904672" y="1539187"/>
                  <a:pt x="2909966" y="1563088"/>
                  <a:pt x="2926080" y="1575980"/>
                </a:cubicBezTo>
                <a:cubicBezTo>
                  <a:pt x="2933606" y="1582001"/>
                  <a:pt x="2944368" y="1582076"/>
                  <a:pt x="2953512" y="1585124"/>
                </a:cubicBezTo>
                <a:cubicBezTo>
                  <a:pt x="2956560" y="1594268"/>
                  <a:pt x="2956635" y="1605030"/>
                  <a:pt x="2962656" y="1612556"/>
                </a:cubicBezTo>
                <a:cubicBezTo>
                  <a:pt x="2975548" y="1628670"/>
                  <a:pt x="2999449" y="1633964"/>
                  <a:pt x="3017520" y="1639988"/>
                </a:cubicBezTo>
                <a:cubicBezTo>
                  <a:pt x="3023616" y="1649132"/>
                  <a:pt x="3027537" y="1660183"/>
                  <a:pt x="3035808" y="1667420"/>
                </a:cubicBezTo>
                <a:cubicBezTo>
                  <a:pt x="3112691" y="1734693"/>
                  <a:pt x="3063681" y="1685929"/>
                  <a:pt x="3118104" y="1713140"/>
                </a:cubicBezTo>
                <a:cubicBezTo>
                  <a:pt x="3197893" y="1753035"/>
                  <a:pt x="3086959" y="1712026"/>
                  <a:pt x="3182112" y="1740572"/>
                </a:cubicBezTo>
                <a:cubicBezTo>
                  <a:pt x="3200576" y="1746111"/>
                  <a:pt x="3218688" y="1752764"/>
                  <a:pt x="3236976" y="1758860"/>
                </a:cubicBezTo>
                <a:lnTo>
                  <a:pt x="3264408" y="1768004"/>
                </a:lnTo>
                <a:cubicBezTo>
                  <a:pt x="3273552" y="1764956"/>
                  <a:pt x="3283219" y="1763171"/>
                  <a:pt x="3291840" y="1758860"/>
                </a:cubicBezTo>
                <a:cubicBezTo>
                  <a:pt x="3362744" y="1723408"/>
                  <a:pt x="3277753" y="1754412"/>
                  <a:pt x="3346704" y="1731428"/>
                </a:cubicBezTo>
                <a:cubicBezTo>
                  <a:pt x="3399115" y="1652812"/>
                  <a:pt x="3329328" y="1745329"/>
                  <a:pt x="3392424" y="1694852"/>
                </a:cubicBezTo>
                <a:cubicBezTo>
                  <a:pt x="3401006" y="1687987"/>
                  <a:pt x="3403677" y="1675863"/>
                  <a:pt x="3410712" y="1667420"/>
                </a:cubicBezTo>
                <a:cubicBezTo>
                  <a:pt x="3437011" y="1635861"/>
                  <a:pt x="3459313" y="1631346"/>
                  <a:pt x="3474720" y="1585124"/>
                </a:cubicBezTo>
                <a:cubicBezTo>
                  <a:pt x="3477768" y="1575980"/>
                  <a:pt x="3479553" y="1566313"/>
                  <a:pt x="3483864" y="1557692"/>
                </a:cubicBezTo>
                <a:cubicBezTo>
                  <a:pt x="3488779" y="1547862"/>
                  <a:pt x="3497689" y="1540303"/>
                  <a:pt x="3502152" y="1530260"/>
                </a:cubicBezTo>
                <a:lnTo>
                  <a:pt x="3529584" y="1447964"/>
                </a:lnTo>
                <a:lnTo>
                  <a:pt x="3538728" y="1420532"/>
                </a:lnTo>
                <a:cubicBezTo>
                  <a:pt x="3557851" y="1200618"/>
                  <a:pt x="3534764" y="1276977"/>
                  <a:pt x="3566160" y="1182788"/>
                </a:cubicBezTo>
                <a:cubicBezTo>
                  <a:pt x="3571894" y="1142648"/>
                  <a:pt x="3582335" y="1061112"/>
                  <a:pt x="3593592" y="1027340"/>
                </a:cubicBezTo>
                <a:cubicBezTo>
                  <a:pt x="3624322" y="935149"/>
                  <a:pt x="3577435" y="1078149"/>
                  <a:pt x="3611880" y="963332"/>
                </a:cubicBezTo>
                <a:cubicBezTo>
                  <a:pt x="3617419" y="944868"/>
                  <a:pt x="3625493" y="927170"/>
                  <a:pt x="3630168" y="908468"/>
                </a:cubicBezTo>
                <a:cubicBezTo>
                  <a:pt x="3633216" y="896276"/>
                  <a:pt x="3635701" y="883929"/>
                  <a:pt x="3639312" y="871892"/>
                </a:cubicBezTo>
                <a:cubicBezTo>
                  <a:pt x="3644851" y="853428"/>
                  <a:pt x="3653819" y="835931"/>
                  <a:pt x="3657600" y="817028"/>
                </a:cubicBezTo>
                <a:cubicBezTo>
                  <a:pt x="3660648" y="801788"/>
                  <a:pt x="3662975" y="786386"/>
                  <a:pt x="3666744" y="771308"/>
                </a:cubicBezTo>
                <a:cubicBezTo>
                  <a:pt x="3669082" y="761957"/>
                  <a:pt x="3673550" y="753227"/>
                  <a:pt x="3675888" y="743876"/>
                </a:cubicBezTo>
                <a:cubicBezTo>
                  <a:pt x="3679657" y="728798"/>
                  <a:pt x="3681263" y="713234"/>
                  <a:pt x="3685032" y="698156"/>
                </a:cubicBezTo>
                <a:cubicBezTo>
                  <a:pt x="3687370" y="688805"/>
                  <a:pt x="3691640" y="680023"/>
                  <a:pt x="3694176" y="670724"/>
                </a:cubicBezTo>
                <a:cubicBezTo>
                  <a:pt x="3725115" y="557283"/>
                  <a:pt x="3700561" y="633281"/>
                  <a:pt x="3721608" y="570140"/>
                </a:cubicBezTo>
                <a:cubicBezTo>
                  <a:pt x="3724656" y="548804"/>
                  <a:pt x="3727904" y="527496"/>
                  <a:pt x="3730752" y="506132"/>
                </a:cubicBezTo>
                <a:cubicBezTo>
                  <a:pt x="3734000" y="481774"/>
                  <a:pt x="3735856" y="457219"/>
                  <a:pt x="3739896" y="432980"/>
                </a:cubicBezTo>
                <a:cubicBezTo>
                  <a:pt x="3741962" y="420584"/>
                  <a:pt x="3746974" y="408800"/>
                  <a:pt x="3749040" y="396404"/>
                </a:cubicBezTo>
                <a:cubicBezTo>
                  <a:pt x="3759922" y="331114"/>
                  <a:pt x="3768185" y="261533"/>
                  <a:pt x="3776472" y="195236"/>
                </a:cubicBezTo>
                <a:cubicBezTo>
                  <a:pt x="3776344" y="193699"/>
                  <a:pt x="3784714" y="80372"/>
                  <a:pt x="3749040" y="58076"/>
                </a:cubicBezTo>
                <a:cubicBezTo>
                  <a:pt x="3732693" y="47859"/>
                  <a:pt x="3712464" y="45884"/>
                  <a:pt x="3694176" y="39788"/>
                </a:cubicBezTo>
                <a:cubicBezTo>
                  <a:pt x="3685032" y="36740"/>
                  <a:pt x="3676346" y="31479"/>
                  <a:pt x="3666744" y="30644"/>
                </a:cubicBezTo>
                <a:lnTo>
                  <a:pt x="3456432" y="12356"/>
                </a:lnTo>
                <a:cubicBezTo>
                  <a:pt x="3033398" y="26457"/>
                  <a:pt x="3265999" y="-43834"/>
                  <a:pt x="3154680" y="48932"/>
                </a:cubicBezTo>
                <a:cubicBezTo>
                  <a:pt x="3146237" y="55967"/>
                  <a:pt x="3136392" y="61124"/>
                  <a:pt x="3127248" y="67220"/>
                </a:cubicBezTo>
                <a:cubicBezTo>
                  <a:pt x="3074837" y="145836"/>
                  <a:pt x="3137674" y="46368"/>
                  <a:pt x="3099816" y="122084"/>
                </a:cubicBezTo>
                <a:cubicBezTo>
                  <a:pt x="3094901" y="131914"/>
                  <a:pt x="3085991" y="139473"/>
                  <a:pt x="3081528" y="149516"/>
                </a:cubicBezTo>
                <a:cubicBezTo>
                  <a:pt x="3073699" y="167132"/>
                  <a:pt x="3073933" y="188340"/>
                  <a:pt x="3063240" y="204380"/>
                </a:cubicBezTo>
                <a:cubicBezTo>
                  <a:pt x="3051048" y="222668"/>
                  <a:pt x="3033615" y="238392"/>
                  <a:pt x="3026664" y="259244"/>
                </a:cubicBezTo>
                <a:cubicBezTo>
                  <a:pt x="3020568" y="277532"/>
                  <a:pt x="3019069" y="298068"/>
                  <a:pt x="3008376" y="314108"/>
                </a:cubicBezTo>
                <a:cubicBezTo>
                  <a:pt x="3002280" y="323252"/>
                  <a:pt x="2994551" y="331497"/>
                  <a:pt x="2990088" y="341540"/>
                </a:cubicBezTo>
                <a:cubicBezTo>
                  <a:pt x="2982259" y="359156"/>
                  <a:pt x="2982493" y="380364"/>
                  <a:pt x="2971800" y="396404"/>
                </a:cubicBezTo>
                <a:cubicBezTo>
                  <a:pt x="2942819" y="439876"/>
                  <a:pt x="2956987" y="413410"/>
                  <a:pt x="2935224" y="478700"/>
                </a:cubicBezTo>
                <a:lnTo>
                  <a:pt x="2907792" y="560996"/>
                </a:lnTo>
                <a:lnTo>
                  <a:pt x="2898648" y="588428"/>
                </a:lnTo>
                <a:cubicBezTo>
                  <a:pt x="2895600" y="597572"/>
                  <a:pt x="2894851" y="607840"/>
                  <a:pt x="2889504" y="615860"/>
                </a:cubicBezTo>
                <a:cubicBezTo>
                  <a:pt x="2883408" y="625004"/>
                  <a:pt x="2875679" y="633249"/>
                  <a:pt x="2871216" y="643292"/>
                </a:cubicBezTo>
                <a:cubicBezTo>
                  <a:pt x="2863387" y="660908"/>
                  <a:pt x="2863621" y="682116"/>
                  <a:pt x="2852928" y="698156"/>
                </a:cubicBezTo>
                <a:cubicBezTo>
                  <a:pt x="2846832" y="707300"/>
                  <a:pt x="2839555" y="715758"/>
                  <a:pt x="2834640" y="725588"/>
                </a:cubicBezTo>
                <a:cubicBezTo>
                  <a:pt x="2830329" y="734209"/>
                  <a:pt x="2830843" y="745000"/>
                  <a:pt x="2825496" y="753020"/>
                </a:cubicBezTo>
                <a:cubicBezTo>
                  <a:pt x="2818323" y="763780"/>
                  <a:pt x="2807208" y="771308"/>
                  <a:pt x="2798064" y="780452"/>
                </a:cubicBezTo>
                <a:cubicBezTo>
                  <a:pt x="2790627" y="802763"/>
                  <a:pt x="2788358" y="817590"/>
                  <a:pt x="2770632" y="835316"/>
                </a:cubicBezTo>
                <a:cubicBezTo>
                  <a:pt x="2762861" y="843087"/>
                  <a:pt x="2752344" y="847508"/>
                  <a:pt x="2743200" y="853604"/>
                </a:cubicBezTo>
                <a:cubicBezTo>
                  <a:pt x="2718816" y="926756"/>
                  <a:pt x="2755392" y="841412"/>
                  <a:pt x="2706624" y="890180"/>
                </a:cubicBezTo>
                <a:cubicBezTo>
                  <a:pt x="2699808" y="896996"/>
                  <a:pt x="2704296" y="910796"/>
                  <a:pt x="2697480" y="917612"/>
                </a:cubicBezTo>
                <a:cubicBezTo>
                  <a:pt x="2681938" y="933154"/>
                  <a:pt x="2642616" y="954188"/>
                  <a:pt x="2642616" y="954188"/>
                </a:cubicBezTo>
                <a:cubicBezTo>
                  <a:pt x="2636520" y="963332"/>
                  <a:pt x="2632099" y="973849"/>
                  <a:pt x="2624328" y="981620"/>
                </a:cubicBezTo>
                <a:cubicBezTo>
                  <a:pt x="2591386" y="1014562"/>
                  <a:pt x="2591472" y="1001380"/>
                  <a:pt x="2560320" y="1027340"/>
                </a:cubicBezTo>
                <a:cubicBezTo>
                  <a:pt x="2489914" y="1086012"/>
                  <a:pt x="2573564" y="1027654"/>
                  <a:pt x="2505456" y="1073060"/>
                </a:cubicBezTo>
                <a:cubicBezTo>
                  <a:pt x="2499360" y="1082204"/>
                  <a:pt x="2495750" y="1093627"/>
                  <a:pt x="2487168" y="1100492"/>
                </a:cubicBezTo>
                <a:cubicBezTo>
                  <a:pt x="2479642" y="1106513"/>
                  <a:pt x="2468357" y="1105325"/>
                  <a:pt x="2459736" y="1109636"/>
                </a:cubicBezTo>
                <a:cubicBezTo>
                  <a:pt x="2449906" y="1114551"/>
                  <a:pt x="2441448" y="1121828"/>
                  <a:pt x="2432304" y="1127924"/>
                </a:cubicBezTo>
                <a:cubicBezTo>
                  <a:pt x="2391404" y="1189275"/>
                  <a:pt x="2439585" y="1129166"/>
                  <a:pt x="2386584" y="1164500"/>
                </a:cubicBezTo>
                <a:cubicBezTo>
                  <a:pt x="2375824" y="1171673"/>
                  <a:pt x="2369912" y="1184759"/>
                  <a:pt x="2359152" y="1191932"/>
                </a:cubicBezTo>
                <a:cubicBezTo>
                  <a:pt x="2351132" y="1197279"/>
                  <a:pt x="2340341" y="1196765"/>
                  <a:pt x="2331720" y="1201076"/>
                </a:cubicBezTo>
                <a:cubicBezTo>
                  <a:pt x="2297666" y="1218103"/>
                  <a:pt x="2307190" y="1221517"/>
                  <a:pt x="2276856" y="1246796"/>
                </a:cubicBezTo>
                <a:cubicBezTo>
                  <a:pt x="2268413" y="1253831"/>
                  <a:pt x="2257867" y="1258049"/>
                  <a:pt x="2249424" y="1265084"/>
                </a:cubicBezTo>
                <a:cubicBezTo>
                  <a:pt x="2172205" y="1329433"/>
                  <a:pt x="2287371" y="1245425"/>
                  <a:pt x="2185416" y="1347380"/>
                </a:cubicBezTo>
                <a:cubicBezTo>
                  <a:pt x="2176272" y="1356524"/>
                  <a:pt x="2165923" y="1364604"/>
                  <a:pt x="2157984" y="1374812"/>
                </a:cubicBezTo>
                <a:cubicBezTo>
                  <a:pt x="2144490" y="1392162"/>
                  <a:pt x="2136950" y="1414134"/>
                  <a:pt x="2121408" y="1429676"/>
                </a:cubicBezTo>
                <a:lnTo>
                  <a:pt x="2093976" y="1457108"/>
                </a:lnTo>
                <a:cubicBezTo>
                  <a:pt x="2060628" y="1557152"/>
                  <a:pt x="2113813" y="1405617"/>
                  <a:pt x="2066544" y="1511972"/>
                </a:cubicBezTo>
                <a:cubicBezTo>
                  <a:pt x="2058715" y="1529588"/>
                  <a:pt x="2054352" y="1548548"/>
                  <a:pt x="2048256" y="1566836"/>
                </a:cubicBezTo>
                <a:cubicBezTo>
                  <a:pt x="2045208" y="1575980"/>
                  <a:pt x="2041450" y="1584917"/>
                  <a:pt x="2039112" y="1594268"/>
                </a:cubicBezTo>
                <a:cubicBezTo>
                  <a:pt x="2036064" y="1606460"/>
                  <a:pt x="2032694" y="1618576"/>
                  <a:pt x="2029968" y="1630844"/>
                </a:cubicBezTo>
                <a:cubicBezTo>
                  <a:pt x="2026597" y="1646016"/>
                  <a:pt x="2024913" y="1661570"/>
                  <a:pt x="2020824" y="1676564"/>
                </a:cubicBezTo>
                <a:cubicBezTo>
                  <a:pt x="2015752" y="1695162"/>
                  <a:pt x="2008632" y="1713140"/>
                  <a:pt x="2002536" y="1731428"/>
                </a:cubicBezTo>
                <a:lnTo>
                  <a:pt x="1975104" y="1813724"/>
                </a:lnTo>
                <a:lnTo>
                  <a:pt x="1947672" y="1896020"/>
                </a:lnTo>
                <a:lnTo>
                  <a:pt x="1938528" y="1923452"/>
                </a:lnTo>
                <a:cubicBezTo>
                  <a:pt x="1935480" y="1932596"/>
                  <a:pt x="1934731" y="1942864"/>
                  <a:pt x="1929384" y="1950884"/>
                </a:cubicBezTo>
                <a:lnTo>
                  <a:pt x="1892808" y="2005748"/>
                </a:lnTo>
                <a:lnTo>
                  <a:pt x="1856232" y="2060612"/>
                </a:lnTo>
                <a:cubicBezTo>
                  <a:pt x="1850136" y="2069756"/>
                  <a:pt x="1841419" y="2077618"/>
                  <a:pt x="1837944" y="2088044"/>
                </a:cubicBezTo>
                <a:cubicBezTo>
                  <a:pt x="1834896" y="2097188"/>
                  <a:pt x="1834821" y="2107950"/>
                  <a:pt x="1828800" y="2115476"/>
                </a:cubicBezTo>
                <a:cubicBezTo>
                  <a:pt x="1821935" y="2124058"/>
                  <a:pt x="1810512" y="2127668"/>
                  <a:pt x="1801368" y="2133764"/>
                </a:cubicBezTo>
                <a:cubicBezTo>
                  <a:pt x="1798320" y="2142908"/>
                  <a:pt x="1799040" y="2154380"/>
                  <a:pt x="1792224" y="2161196"/>
                </a:cubicBezTo>
                <a:cubicBezTo>
                  <a:pt x="1776682" y="2176738"/>
                  <a:pt x="1737360" y="2197772"/>
                  <a:pt x="1737360" y="2197772"/>
                </a:cubicBezTo>
                <a:cubicBezTo>
                  <a:pt x="1685544" y="2275496"/>
                  <a:pt x="1770888" y="2155100"/>
                  <a:pt x="1664208" y="2261780"/>
                </a:cubicBezTo>
                <a:cubicBezTo>
                  <a:pt x="1655064" y="2270924"/>
                  <a:pt x="1646594" y="2280796"/>
                  <a:pt x="1636776" y="2289212"/>
                </a:cubicBezTo>
                <a:cubicBezTo>
                  <a:pt x="1625205" y="2299130"/>
                  <a:pt x="1610325" y="2305253"/>
                  <a:pt x="1600200" y="2316644"/>
                </a:cubicBezTo>
                <a:cubicBezTo>
                  <a:pt x="1538419" y="2386147"/>
                  <a:pt x="1593184" y="2361655"/>
                  <a:pt x="1536192" y="2380652"/>
                </a:cubicBezTo>
                <a:cubicBezTo>
                  <a:pt x="1530096" y="2389796"/>
                  <a:pt x="1525675" y="2400313"/>
                  <a:pt x="1517904" y="2408084"/>
                </a:cubicBezTo>
                <a:cubicBezTo>
                  <a:pt x="1510133" y="2415855"/>
                  <a:pt x="1497337" y="2417790"/>
                  <a:pt x="1490472" y="2426372"/>
                </a:cubicBezTo>
                <a:cubicBezTo>
                  <a:pt x="1484451" y="2433898"/>
                  <a:pt x="1488144" y="2446988"/>
                  <a:pt x="1481328" y="2453804"/>
                </a:cubicBezTo>
                <a:cubicBezTo>
                  <a:pt x="1465786" y="2469346"/>
                  <a:pt x="1426464" y="2490380"/>
                  <a:pt x="1426464" y="2490380"/>
                </a:cubicBezTo>
                <a:cubicBezTo>
                  <a:pt x="1377696" y="2563532"/>
                  <a:pt x="1441704" y="2475140"/>
                  <a:pt x="1380744" y="2536100"/>
                </a:cubicBezTo>
                <a:cubicBezTo>
                  <a:pt x="1372973" y="2543871"/>
                  <a:pt x="1369491" y="2555089"/>
                  <a:pt x="1362456" y="2563532"/>
                </a:cubicBezTo>
                <a:cubicBezTo>
                  <a:pt x="1354177" y="2573466"/>
                  <a:pt x="1342963" y="2580756"/>
                  <a:pt x="1335024" y="2590964"/>
                </a:cubicBezTo>
                <a:cubicBezTo>
                  <a:pt x="1321530" y="2608314"/>
                  <a:pt x="1316736" y="2633636"/>
                  <a:pt x="1298448" y="2645828"/>
                </a:cubicBezTo>
                <a:cubicBezTo>
                  <a:pt x="1269458" y="2665155"/>
                  <a:pt x="1231811" y="2687663"/>
                  <a:pt x="1216152" y="2718980"/>
                </a:cubicBezTo>
                <a:cubicBezTo>
                  <a:pt x="1203960" y="2743364"/>
                  <a:pt x="1194698" y="2769449"/>
                  <a:pt x="1179576" y="2792132"/>
                </a:cubicBezTo>
                <a:cubicBezTo>
                  <a:pt x="1167384" y="2810420"/>
                  <a:pt x="1149951" y="2826144"/>
                  <a:pt x="1143000" y="2846996"/>
                </a:cubicBezTo>
                <a:cubicBezTo>
                  <a:pt x="1130381" y="2884854"/>
                  <a:pt x="1139203" y="2866408"/>
                  <a:pt x="1115568" y="2901860"/>
                </a:cubicBezTo>
                <a:cubicBezTo>
                  <a:pt x="1112520" y="2914052"/>
                  <a:pt x="1108490" y="2926040"/>
                  <a:pt x="1106424" y="2938436"/>
                </a:cubicBezTo>
                <a:cubicBezTo>
                  <a:pt x="1101011" y="2970914"/>
                  <a:pt x="1096770" y="3031916"/>
                  <a:pt x="1088136" y="3066452"/>
                </a:cubicBezTo>
                <a:cubicBezTo>
                  <a:pt x="1083461" y="3085154"/>
                  <a:pt x="1074523" y="3102614"/>
                  <a:pt x="1069848" y="3121316"/>
                </a:cubicBezTo>
                <a:cubicBezTo>
                  <a:pt x="1066918" y="3133035"/>
                  <a:pt x="1058119" y="3172206"/>
                  <a:pt x="1051560" y="3185324"/>
                </a:cubicBezTo>
                <a:cubicBezTo>
                  <a:pt x="1031955" y="3224534"/>
                  <a:pt x="1034152" y="3203787"/>
                  <a:pt x="1005840" y="3240188"/>
                </a:cubicBezTo>
                <a:cubicBezTo>
                  <a:pt x="985344" y="3266541"/>
                  <a:pt x="949004" y="3338381"/>
                  <a:pt x="914400" y="3349916"/>
                </a:cubicBezTo>
                <a:cubicBezTo>
                  <a:pt x="905256" y="3352964"/>
                  <a:pt x="895394" y="3354379"/>
                  <a:pt x="886968" y="3359060"/>
                </a:cubicBezTo>
                <a:cubicBezTo>
                  <a:pt x="839824" y="3385251"/>
                  <a:pt x="846053" y="3395584"/>
                  <a:pt x="804672" y="3404780"/>
                </a:cubicBezTo>
                <a:cubicBezTo>
                  <a:pt x="786573" y="3408802"/>
                  <a:pt x="767937" y="3410039"/>
                  <a:pt x="749808" y="3413924"/>
                </a:cubicBezTo>
                <a:cubicBezTo>
                  <a:pt x="725231" y="3419190"/>
                  <a:pt x="701040" y="3426116"/>
                  <a:pt x="676656" y="3432212"/>
                </a:cubicBezTo>
                <a:lnTo>
                  <a:pt x="640080" y="3441356"/>
                </a:lnTo>
                <a:cubicBezTo>
                  <a:pt x="627888" y="3444404"/>
                  <a:pt x="615426" y="3446526"/>
                  <a:pt x="603504" y="3450500"/>
                </a:cubicBezTo>
                <a:cubicBezTo>
                  <a:pt x="585216" y="3456596"/>
                  <a:pt x="564680" y="3458095"/>
                  <a:pt x="548640" y="3468788"/>
                </a:cubicBezTo>
                <a:cubicBezTo>
                  <a:pt x="539496" y="3474884"/>
                  <a:pt x="529651" y="3480041"/>
                  <a:pt x="521208" y="3487076"/>
                </a:cubicBezTo>
                <a:cubicBezTo>
                  <a:pt x="511274" y="3495355"/>
                  <a:pt x="504536" y="3507335"/>
                  <a:pt x="493776" y="3514508"/>
                </a:cubicBezTo>
                <a:cubicBezTo>
                  <a:pt x="485756" y="3519855"/>
                  <a:pt x="475488" y="3520604"/>
                  <a:pt x="466344" y="3523652"/>
                </a:cubicBezTo>
                <a:cubicBezTo>
                  <a:pt x="413933" y="3602268"/>
                  <a:pt x="483720" y="3509751"/>
                  <a:pt x="420624" y="3560228"/>
                </a:cubicBezTo>
                <a:cubicBezTo>
                  <a:pt x="412042" y="3567093"/>
                  <a:pt x="410107" y="3579889"/>
                  <a:pt x="402336" y="3587660"/>
                </a:cubicBezTo>
                <a:cubicBezTo>
                  <a:pt x="384610" y="3605386"/>
                  <a:pt x="369783" y="3607655"/>
                  <a:pt x="347472" y="3615092"/>
                </a:cubicBezTo>
                <a:cubicBezTo>
                  <a:pt x="338328" y="3624236"/>
                  <a:pt x="327979" y="3632316"/>
                  <a:pt x="320040" y="3642524"/>
                </a:cubicBezTo>
                <a:cubicBezTo>
                  <a:pt x="243479" y="3740960"/>
                  <a:pt x="318311" y="3662541"/>
                  <a:pt x="256032" y="3724820"/>
                </a:cubicBezTo>
                <a:cubicBezTo>
                  <a:pt x="239937" y="3773104"/>
                  <a:pt x="252235" y="3744232"/>
                  <a:pt x="210312" y="3807116"/>
                </a:cubicBezTo>
                <a:cubicBezTo>
                  <a:pt x="192433" y="3833935"/>
                  <a:pt x="190452" y="3831694"/>
                  <a:pt x="182880" y="3861980"/>
                </a:cubicBezTo>
                <a:lnTo>
                  <a:pt x="182880" y="3861980"/>
                </a:lnTo>
                <a:close/>
              </a:path>
            </a:pathLst>
          </a:custGeom>
          <a:solidFill>
            <a:schemeClr val="accent6">
              <a:lumMod val="60000"/>
              <a:lumOff val="40000"/>
              <a:alpha val="4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p:cNvGrpSpPr/>
          <p:nvPr/>
        </p:nvGrpSpPr>
        <p:grpSpPr>
          <a:xfrm>
            <a:off x="134908" y="1709928"/>
            <a:ext cx="6186674" cy="2151120"/>
            <a:chOff x="134908" y="1709928"/>
            <a:chExt cx="6186674" cy="2151120"/>
          </a:xfrm>
        </p:grpSpPr>
        <p:sp>
          <p:nvSpPr>
            <p:cNvPr id="10" name="Freihandform 9"/>
            <p:cNvSpPr/>
            <p:nvPr/>
          </p:nvSpPr>
          <p:spPr>
            <a:xfrm>
              <a:off x="4427984" y="1709928"/>
              <a:ext cx="1893598" cy="2151120"/>
            </a:xfrm>
            <a:custGeom>
              <a:avLst/>
              <a:gdLst>
                <a:gd name="connsiteX0" fmla="*/ 1289304 w 1856232"/>
                <a:gd name="connsiteY0" fmla="*/ 0 h 2103120"/>
                <a:gd name="connsiteX1" fmla="*/ 1289304 w 1856232"/>
                <a:gd name="connsiteY1" fmla="*/ 0 h 2103120"/>
                <a:gd name="connsiteX2" fmla="*/ 1261872 w 1856232"/>
                <a:gd name="connsiteY2" fmla="*/ 73152 h 2103120"/>
                <a:gd name="connsiteX3" fmla="*/ 1234440 w 1856232"/>
                <a:gd name="connsiteY3" fmla="*/ 128016 h 2103120"/>
                <a:gd name="connsiteX4" fmla="*/ 1207008 w 1856232"/>
                <a:gd name="connsiteY4" fmla="*/ 146304 h 2103120"/>
                <a:gd name="connsiteX5" fmla="*/ 1179576 w 1856232"/>
                <a:gd name="connsiteY5" fmla="*/ 201168 h 2103120"/>
                <a:gd name="connsiteX6" fmla="*/ 1170432 w 1856232"/>
                <a:gd name="connsiteY6" fmla="*/ 228600 h 2103120"/>
                <a:gd name="connsiteX7" fmla="*/ 1152144 w 1856232"/>
                <a:gd name="connsiteY7" fmla="*/ 256032 h 2103120"/>
                <a:gd name="connsiteX8" fmla="*/ 1133856 w 1856232"/>
                <a:gd name="connsiteY8" fmla="*/ 310896 h 2103120"/>
                <a:gd name="connsiteX9" fmla="*/ 1124712 w 1856232"/>
                <a:gd name="connsiteY9" fmla="*/ 338328 h 2103120"/>
                <a:gd name="connsiteX10" fmla="*/ 1106424 w 1856232"/>
                <a:gd name="connsiteY10" fmla="*/ 365760 h 2103120"/>
                <a:gd name="connsiteX11" fmla="*/ 1088136 w 1856232"/>
                <a:gd name="connsiteY11" fmla="*/ 420624 h 2103120"/>
                <a:gd name="connsiteX12" fmla="*/ 1078992 w 1856232"/>
                <a:gd name="connsiteY12" fmla="*/ 448056 h 2103120"/>
                <a:gd name="connsiteX13" fmla="*/ 1069848 w 1856232"/>
                <a:gd name="connsiteY13" fmla="*/ 475488 h 2103120"/>
                <a:gd name="connsiteX14" fmla="*/ 1060704 w 1856232"/>
                <a:gd name="connsiteY14" fmla="*/ 502920 h 2103120"/>
                <a:gd name="connsiteX15" fmla="*/ 1051560 w 1856232"/>
                <a:gd name="connsiteY15" fmla="*/ 539496 h 2103120"/>
                <a:gd name="connsiteX16" fmla="*/ 1033272 w 1856232"/>
                <a:gd name="connsiteY16" fmla="*/ 594360 h 2103120"/>
                <a:gd name="connsiteX17" fmla="*/ 1014984 w 1856232"/>
                <a:gd name="connsiteY17" fmla="*/ 649224 h 2103120"/>
                <a:gd name="connsiteX18" fmla="*/ 1005840 w 1856232"/>
                <a:gd name="connsiteY18" fmla="*/ 676656 h 2103120"/>
                <a:gd name="connsiteX19" fmla="*/ 996696 w 1856232"/>
                <a:gd name="connsiteY19" fmla="*/ 704088 h 2103120"/>
                <a:gd name="connsiteX20" fmla="*/ 960120 w 1856232"/>
                <a:gd name="connsiteY20" fmla="*/ 758952 h 2103120"/>
                <a:gd name="connsiteX21" fmla="*/ 941832 w 1856232"/>
                <a:gd name="connsiteY21" fmla="*/ 786384 h 2103120"/>
                <a:gd name="connsiteX22" fmla="*/ 914400 w 1856232"/>
                <a:gd name="connsiteY22" fmla="*/ 804672 h 2103120"/>
                <a:gd name="connsiteX23" fmla="*/ 905256 w 1856232"/>
                <a:gd name="connsiteY23" fmla="*/ 832104 h 2103120"/>
                <a:gd name="connsiteX24" fmla="*/ 877824 w 1856232"/>
                <a:gd name="connsiteY24" fmla="*/ 841248 h 2103120"/>
                <a:gd name="connsiteX25" fmla="*/ 850392 w 1856232"/>
                <a:gd name="connsiteY25" fmla="*/ 868680 h 2103120"/>
                <a:gd name="connsiteX26" fmla="*/ 832104 w 1856232"/>
                <a:gd name="connsiteY26" fmla="*/ 896112 h 2103120"/>
                <a:gd name="connsiteX27" fmla="*/ 777240 w 1856232"/>
                <a:gd name="connsiteY27" fmla="*/ 932688 h 2103120"/>
                <a:gd name="connsiteX28" fmla="*/ 722376 w 1856232"/>
                <a:gd name="connsiteY28" fmla="*/ 960120 h 2103120"/>
                <a:gd name="connsiteX29" fmla="*/ 676656 w 1856232"/>
                <a:gd name="connsiteY29" fmla="*/ 996696 h 2103120"/>
                <a:gd name="connsiteX30" fmla="*/ 649224 w 1856232"/>
                <a:gd name="connsiteY30" fmla="*/ 1024128 h 2103120"/>
                <a:gd name="connsiteX31" fmla="*/ 621792 w 1856232"/>
                <a:gd name="connsiteY31" fmla="*/ 1042416 h 2103120"/>
                <a:gd name="connsiteX32" fmla="*/ 603504 w 1856232"/>
                <a:gd name="connsiteY32" fmla="*/ 1069848 h 2103120"/>
                <a:gd name="connsiteX33" fmla="*/ 576072 w 1856232"/>
                <a:gd name="connsiteY33" fmla="*/ 1078992 h 2103120"/>
                <a:gd name="connsiteX34" fmla="*/ 521208 w 1856232"/>
                <a:gd name="connsiteY34" fmla="*/ 1115568 h 2103120"/>
                <a:gd name="connsiteX35" fmla="*/ 521208 w 1856232"/>
                <a:gd name="connsiteY35" fmla="*/ 1115568 h 2103120"/>
                <a:gd name="connsiteX36" fmla="*/ 466344 w 1856232"/>
                <a:gd name="connsiteY36" fmla="*/ 1161288 h 2103120"/>
                <a:gd name="connsiteX37" fmla="*/ 448056 w 1856232"/>
                <a:gd name="connsiteY37" fmla="*/ 1188720 h 2103120"/>
                <a:gd name="connsiteX38" fmla="*/ 420624 w 1856232"/>
                <a:gd name="connsiteY38" fmla="*/ 1207008 h 2103120"/>
                <a:gd name="connsiteX39" fmla="*/ 356616 w 1856232"/>
                <a:gd name="connsiteY39" fmla="*/ 1280160 h 2103120"/>
                <a:gd name="connsiteX40" fmla="*/ 329184 w 1856232"/>
                <a:gd name="connsiteY40" fmla="*/ 1335024 h 2103120"/>
                <a:gd name="connsiteX41" fmla="*/ 301752 w 1856232"/>
                <a:gd name="connsiteY41" fmla="*/ 1353312 h 2103120"/>
                <a:gd name="connsiteX42" fmla="*/ 292608 w 1856232"/>
                <a:gd name="connsiteY42" fmla="*/ 1380744 h 2103120"/>
                <a:gd name="connsiteX43" fmla="*/ 246888 w 1856232"/>
                <a:gd name="connsiteY43" fmla="*/ 1426464 h 2103120"/>
                <a:gd name="connsiteX44" fmla="*/ 228600 w 1856232"/>
                <a:gd name="connsiteY44" fmla="*/ 1481328 h 2103120"/>
                <a:gd name="connsiteX45" fmla="*/ 210312 w 1856232"/>
                <a:gd name="connsiteY45" fmla="*/ 1508760 h 2103120"/>
                <a:gd name="connsiteX46" fmla="*/ 201168 w 1856232"/>
                <a:gd name="connsiteY46" fmla="*/ 1536192 h 2103120"/>
                <a:gd name="connsiteX47" fmla="*/ 164592 w 1856232"/>
                <a:gd name="connsiteY47" fmla="*/ 1591056 h 2103120"/>
                <a:gd name="connsiteX48" fmla="*/ 146304 w 1856232"/>
                <a:gd name="connsiteY48" fmla="*/ 1655064 h 2103120"/>
                <a:gd name="connsiteX49" fmla="*/ 137160 w 1856232"/>
                <a:gd name="connsiteY49" fmla="*/ 1682496 h 2103120"/>
                <a:gd name="connsiteX50" fmla="*/ 118872 w 1856232"/>
                <a:gd name="connsiteY50" fmla="*/ 1773936 h 2103120"/>
                <a:gd name="connsiteX51" fmla="*/ 100584 w 1856232"/>
                <a:gd name="connsiteY51" fmla="*/ 1828800 h 2103120"/>
                <a:gd name="connsiteX52" fmla="*/ 91440 w 1856232"/>
                <a:gd name="connsiteY52" fmla="*/ 1856232 h 2103120"/>
                <a:gd name="connsiteX53" fmla="*/ 82296 w 1856232"/>
                <a:gd name="connsiteY53" fmla="*/ 1883664 h 2103120"/>
                <a:gd name="connsiteX54" fmla="*/ 45720 w 1856232"/>
                <a:gd name="connsiteY54" fmla="*/ 1938528 h 2103120"/>
                <a:gd name="connsiteX55" fmla="*/ 36576 w 1856232"/>
                <a:gd name="connsiteY55" fmla="*/ 1965960 h 2103120"/>
                <a:gd name="connsiteX56" fmla="*/ 18288 w 1856232"/>
                <a:gd name="connsiteY56" fmla="*/ 1993392 h 2103120"/>
                <a:gd name="connsiteX57" fmla="*/ 0 w 1856232"/>
                <a:gd name="connsiteY57" fmla="*/ 2048256 h 2103120"/>
                <a:gd name="connsiteX58" fmla="*/ 64008 w 1856232"/>
                <a:gd name="connsiteY58" fmla="*/ 2093976 h 2103120"/>
                <a:gd name="connsiteX59" fmla="*/ 91440 w 1856232"/>
                <a:gd name="connsiteY59" fmla="*/ 2103120 h 2103120"/>
                <a:gd name="connsiteX60" fmla="*/ 155448 w 1856232"/>
                <a:gd name="connsiteY60" fmla="*/ 2093976 h 2103120"/>
                <a:gd name="connsiteX61" fmla="*/ 192024 w 1856232"/>
                <a:gd name="connsiteY61" fmla="*/ 2039112 h 2103120"/>
                <a:gd name="connsiteX62" fmla="*/ 210312 w 1856232"/>
                <a:gd name="connsiteY62" fmla="*/ 2011680 h 2103120"/>
                <a:gd name="connsiteX63" fmla="*/ 246888 w 1856232"/>
                <a:gd name="connsiteY63" fmla="*/ 1901952 h 2103120"/>
                <a:gd name="connsiteX64" fmla="*/ 292608 w 1856232"/>
                <a:gd name="connsiteY64" fmla="*/ 1819656 h 2103120"/>
                <a:gd name="connsiteX65" fmla="*/ 320040 w 1856232"/>
                <a:gd name="connsiteY65" fmla="*/ 1801368 h 2103120"/>
                <a:gd name="connsiteX66" fmla="*/ 356616 w 1856232"/>
                <a:gd name="connsiteY66" fmla="*/ 1755648 h 2103120"/>
                <a:gd name="connsiteX67" fmla="*/ 402336 w 1856232"/>
                <a:gd name="connsiteY67" fmla="*/ 1673352 h 2103120"/>
                <a:gd name="connsiteX68" fmla="*/ 420624 w 1856232"/>
                <a:gd name="connsiteY68" fmla="*/ 1645920 h 2103120"/>
                <a:gd name="connsiteX69" fmla="*/ 448056 w 1856232"/>
                <a:gd name="connsiteY69" fmla="*/ 1554480 h 2103120"/>
                <a:gd name="connsiteX70" fmla="*/ 475488 w 1856232"/>
                <a:gd name="connsiteY70" fmla="*/ 1472184 h 2103120"/>
                <a:gd name="connsiteX71" fmla="*/ 484632 w 1856232"/>
                <a:gd name="connsiteY71" fmla="*/ 1444752 h 2103120"/>
                <a:gd name="connsiteX72" fmla="*/ 521208 w 1856232"/>
                <a:gd name="connsiteY72" fmla="*/ 1389888 h 2103120"/>
                <a:gd name="connsiteX73" fmla="*/ 566928 w 1856232"/>
                <a:gd name="connsiteY73" fmla="*/ 1353312 h 2103120"/>
                <a:gd name="connsiteX74" fmla="*/ 603504 w 1856232"/>
                <a:gd name="connsiteY74" fmla="*/ 1316736 h 2103120"/>
                <a:gd name="connsiteX75" fmla="*/ 658368 w 1856232"/>
                <a:gd name="connsiteY75" fmla="*/ 1280160 h 2103120"/>
                <a:gd name="connsiteX76" fmla="*/ 713232 w 1856232"/>
                <a:gd name="connsiteY76" fmla="*/ 1252728 h 2103120"/>
                <a:gd name="connsiteX77" fmla="*/ 777240 w 1856232"/>
                <a:gd name="connsiteY77" fmla="*/ 1243584 h 2103120"/>
                <a:gd name="connsiteX78" fmla="*/ 832104 w 1856232"/>
                <a:gd name="connsiteY78" fmla="*/ 1252728 h 2103120"/>
                <a:gd name="connsiteX79" fmla="*/ 859536 w 1856232"/>
                <a:gd name="connsiteY79" fmla="*/ 1261872 h 2103120"/>
                <a:gd name="connsiteX80" fmla="*/ 868680 w 1856232"/>
                <a:gd name="connsiteY80" fmla="*/ 1289304 h 2103120"/>
                <a:gd name="connsiteX81" fmla="*/ 905256 w 1856232"/>
                <a:gd name="connsiteY81" fmla="*/ 1344168 h 2103120"/>
                <a:gd name="connsiteX82" fmla="*/ 950976 w 1856232"/>
                <a:gd name="connsiteY82" fmla="*/ 1426464 h 2103120"/>
                <a:gd name="connsiteX83" fmla="*/ 969264 w 1856232"/>
                <a:gd name="connsiteY83" fmla="*/ 1453896 h 2103120"/>
                <a:gd name="connsiteX84" fmla="*/ 1024128 w 1856232"/>
                <a:gd name="connsiteY84" fmla="*/ 1490472 h 2103120"/>
                <a:gd name="connsiteX85" fmla="*/ 1069848 w 1856232"/>
                <a:gd name="connsiteY85" fmla="*/ 1536192 h 2103120"/>
                <a:gd name="connsiteX86" fmla="*/ 1097280 w 1856232"/>
                <a:gd name="connsiteY86" fmla="*/ 1563624 h 2103120"/>
                <a:gd name="connsiteX87" fmla="*/ 1152144 w 1856232"/>
                <a:gd name="connsiteY87" fmla="*/ 1600200 h 2103120"/>
                <a:gd name="connsiteX88" fmla="*/ 1170432 w 1856232"/>
                <a:gd name="connsiteY88" fmla="*/ 1627632 h 2103120"/>
                <a:gd name="connsiteX89" fmla="*/ 1225296 w 1856232"/>
                <a:gd name="connsiteY89" fmla="*/ 1645920 h 2103120"/>
                <a:gd name="connsiteX90" fmla="*/ 1307592 w 1856232"/>
                <a:gd name="connsiteY90" fmla="*/ 1673352 h 2103120"/>
                <a:gd name="connsiteX91" fmla="*/ 1435608 w 1856232"/>
                <a:gd name="connsiteY91" fmla="*/ 1664208 h 2103120"/>
                <a:gd name="connsiteX92" fmla="*/ 1481328 w 1856232"/>
                <a:gd name="connsiteY92" fmla="*/ 1618488 h 2103120"/>
                <a:gd name="connsiteX93" fmla="*/ 1508760 w 1856232"/>
                <a:gd name="connsiteY93" fmla="*/ 1600200 h 2103120"/>
                <a:gd name="connsiteX94" fmla="*/ 1545336 w 1856232"/>
                <a:gd name="connsiteY94" fmla="*/ 1545336 h 2103120"/>
                <a:gd name="connsiteX95" fmla="*/ 1563624 w 1856232"/>
                <a:gd name="connsiteY95" fmla="*/ 1517904 h 2103120"/>
                <a:gd name="connsiteX96" fmla="*/ 1591056 w 1856232"/>
                <a:gd name="connsiteY96" fmla="*/ 1435608 h 2103120"/>
                <a:gd name="connsiteX97" fmla="*/ 1609344 w 1856232"/>
                <a:gd name="connsiteY97" fmla="*/ 1380744 h 2103120"/>
                <a:gd name="connsiteX98" fmla="*/ 1618488 w 1856232"/>
                <a:gd name="connsiteY98" fmla="*/ 1353312 h 2103120"/>
                <a:gd name="connsiteX99" fmla="*/ 1636776 w 1856232"/>
                <a:gd name="connsiteY99" fmla="*/ 1042416 h 2103120"/>
                <a:gd name="connsiteX100" fmla="*/ 1664208 w 1856232"/>
                <a:gd name="connsiteY100" fmla="*/ 950976 h 2103120"/>
                <a:gd name="connsiteX101" fmla="*/ 1691640 w 1856232"/>
                <a:gd name="connsiteY101" fmla="*/ 868680 h 2103120"/>
                <a:gd name="connsiteX102" fmla="*/ 1783080 w 1856232"/>
                <a:gd name="connsiteY102" fmla="*/ 594360 h 2103120"/>
                <a:gd name="connsiteX103" fmla="*/ 1810512 w 1856232"/>
                <a:gd name="connsiteY103" fmla="*/ 512064 h 2103120"/>
                <a:gd name="connsiteX104" fmla="*/ 1819656 w 1856232"/>
                <a:gd name="connsiteY104" fmla="*/ 484632 h 2103120"/>
                <a:gd name="connsiteX105" fmla="*/ 1828800 w 1856232"/>
                <a:gd name="connsiteY105" fmla="*/ 457200 h 2103120"/>
                <a:gd name="connsiteX106" fmla="*/ 1837944 w 1856232"/>
                <a:gd name="connsiteY106" fmla="*/ 420624 h 2103120"/>
                <a:gd name="connsiteX107" fmla="*/ 1847088 w 1856232"/>
                <a:gd name="connsiteY107" fmla="*/ 310896 h 2103120"/>
                <a:gd name="connsiteX108" fmla="*/ 1856232 w 1856232"/>
                <a:gd name="connsiteY108" fmla="*/ 246888 h 2103120"/>
                <a:gd name="connsiteX109" fmla="*/ 1847088 w 1856232"/>
                <a:gd name="connsiteY109" fmla="*/ 91440 h 2103120"/>
                <a:gd name="connsiteX110" fmla="*/ 1828800 w 1856232"/>
                <a:gd name="connsiteY110" fmla="*/ 36576 h 2103120"/>
                <a:gd name="connsiteX111" fmla="*/ 1764792 w 1856232"/>
                <a:gd name="connsiteY111" fmla="*/ 27432 h 2103120"/>
                <a:gd name="connsiteX112" fmla="*/ 1417320 w 1856232"/>
                <a:gd name="connsiteY112" fmla="*/ 18288 h 2103120"/>
                <a:gd name="connsiteX113" fmla="*/ 1289304 w 1856232"/>
                <a:gd name="connsiteY113" fmla="*/ 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856232" h="2103120">
                  <a:moveTo>
                    <a:pt x="1289304" y="0"/>
                  </a:moveTo>
                  <a:lnTo>
                    <a:pt x="1289304" y="0"/>
                  </a:lnTo>
                  <a:cubicBezTo>
                    <a:pt x="1280160" y="24384"/>
                    <a:pt x="1270772" y="48678"/>
                    <a:pt x="1261872" y="73152"/>
                  </a:cubicBezTo>
                  <a:cubicBezTo>
                    <a:pt x="1253373" y="96526"/>
                    <a:pt x="1253377" y="109079"/>
                    <a:pt x="1234440" y="128016"/>
                  </a:cubicBezTo>
                  <a:cubicBezTo>
                    <a:pt x="1226669" y="135787"/>
                    <a:pt x="1216152" y="140208"/>
                    <a:pt x="1207008" y="146304"/>
                  </a:cubicBezTo>
                  <a:cubicBezTo>
                    <a:pt x="1184024" y="215255"/>
                    <a:pt x="1215028" y="130264"/>
                    <a:pt x="1179576" y="201168"/>
                  </a:cubicBezTo>
                  <a:cubicBezTo>
                    <a:pt x="1175265" y="209789"/>
                    <a:pt x="1174743" y="219979"/>
                    <a:pt x="1170432" y="228600"/>
                  </a:cubicBezTo>
                  <a:cubicBezTo>
                    <a:pt x="1165517" y="238430"/>
                    <a:pt x="1156607" y="245989"/>
                    <a:pt x="1152144" y="256032"/>
                  </a:cubicBezTo>
                  <a:cubicBezTo>
                    <a:pt x="1144315" y="273648"/>
                    <a:pt x="1139952" y="292608"/>
                    <a:pt x="1133856" y="310896"/>
                  </a:cubicBezTo>
                  <a:cubicBezTo>
                    <a:pt x="1130808" y="320040"/>
                    <a:pt x="1130059" y="330308"/>
                    <a:pt x="1124712" y="338328"/>
                  </a:cubicBezTo>
                  <a:cubicBezTo>
                    <a:pt x="1118616" y="347472"/>
                    <a:pt x="1110887" y="355717"/>
                    <a:pt x="1106424" y="365760"/>
                  </a:cubicBezTo>
                  <a:cubicBezTo>
                    <a:pt x="1098595" y="383376"/>
                    <a:pt x="1094232" y="402336"/>
                    <a:pt x="1088136" y="420624"/>
                  </a:cubicBezTo>
                  <a:lnTo>
                    <a:pt x="1078992" y="448056"/>
                  </a:lnTo>
                  <a:lnTo>
                    <a:pt x="1069848" y="475488"/>
                  </a:lnTo>
                  <a:cubicBezTo>
                    <a:pt x="1066800" y="484632"/>
                    <a:pt x="1063042" y="493569"/>
                    <a:pt x="1060704" y="502920"/>
                  </a:cubicBezTo>
                  <a:cubicBezTo>
                    <a:pt x="1057656" y="515112"/>
                    <a:pt x="1055171" y="527459"/>
                    <a:pt x="1051560" y="539496"/>
                  </a:cubicBezTo>
                  <a:cubicBezTo>
                    <a:pt x="1046021" y="557960"/>
                    <a:pt x="1039368" y="576072"/>
                    <a:pt x="1033272" y="594360"/>
                  </a:cubicBezTo>
                  <a:lnTo>
                    <a:pt x="1014984" y="649224"/>
                  </a:lnTo>
                  <a:lnTo>
                    <a:pt x="1005840" y="676656"/>
                  </a:lnTo>
                  <a:cubicBezTo>
                    <a:pt x="1002792" y="685800"/>
                    <a:pt x="1002043" y="696068"/>
                    <a:pt x="996696" y="704088"/>
                  </a:cubicBezTo>
                  <a:lnTo>
                    <a:pt x="960120" y="758952"/>
                  </a:lnTo>
                  <a:cubicBezTo>
                    <a:pt x="954024" y="768096"/>
                    <a:pt x="950976" y="780288"/>
                    <a:pt x="941832" y="786384"/>
                  </a:cubicBezTo>
                  <a:lnTo>
                    <a:pt x="914400" y="804672"/>
                  </a:lnTo>
                  <a:cubicBezTo>
                    <a:pt x="911352" y="813816"/>
                    <a:pt x="912072" y="825288"/>
                    <a:pt x="905256" y="832104"/>
                  </a:cubicBezTo>
                  <a:cubicBezTo>
                    <a:pt x="898440" y="838920"/>
                    <a:pt x="885844" y="835901"/>
                    <a:pt x="877824" y="841248"/>
                  </a:cubicBezTo>
                  <a:cubicBezTo>
                    <a:pt x="867064" y="848421"/>
                    <a:pt x="858671" y="858746"/>
                    <a:pt x="850392" y="868680"/>
                  </a:cubicBezTo>
                  <a:cubicBezTo>
                    <a:pt x="843357" y="877123"/>
                    <a:pt x="840375" y="888875"/>
                    <a:pt x="832104" y="896112"/>
                  </a:cubicBezTo>
                  <a:cubicBezTo>
                    <a:pt x="815563" y="910586"/>
                    <a:pt x="795528" y="920496"/>
                    <a:pt x="777240" y="932688"/>
                  </a:cubicBezTo>
                  <a:cubicBezTo>
                    <a:pt x="741788" y="956323"/>
                    <a:pt x="760234" y="947501"/>
                    <a:pt x="722376" y="960120"/>
                  </a:cubicBezTo>
                  <a:cubicBezTo>
                    <a:pt x="681476" y="1021471"/>
                    <a:pt x="729657" y="961362"/>
                    <a:pt x="676656" y="996696"/>
                  </a:cubicBezTo>
                  <a:cubicBezTo>
                    <a:pt x="665896" y="1003869"/>
                    <a:pt x="659158" y="1015849"/>
                    <a:pt x="649224" y="1024128"/>
                  </a:cubicBezTo>
                  <a:cubicBezTo>
                    <a:pt x="640781" y="1031163"/>
                    <a:pt x="630936" y="1036320"/>
                    <a:pt x="621792" y="1042416"/>
                  </a:cubicBezTo>
                  <a:cubicBezTo>
                    <a:pt x="615696" y="1051560"/>
                    <a:pt x="612086" y="1062983"/>
                    <a:pt x="603504" y="1069848"/>
                  </a:cubicBezTo>
                  <a:cubicBezTo>
                    <a:pt x="595978" y="1075869"/>
                    <a:pt x="584498" y="1074311"/>
                    <a:pt x="576072" y="1078992"/>
                  </a:cubicBezTo>
                  <a:cubicBezTo>
                    <a:pt x="556859" y="1089666"/>
                    <a:pt x="539496" y="1103376"/>
                    <a:pt x="521208" y="1115568"/>
                  </a:cubicBezTo>
                  <a:lnTo>
                    <a:pt x="521208" y="1115568"/>
                  </a:lnTo>
                  <a:cubicBezTo>
                    <a:pt x="486005" y="1150771"/>
                    <a:pt x="504536" y="1135827"/>
                    <a:pt x="466344" y="1161288"/>
                  </a:cubicBezTo>
                  <a:cubicBezTo>
                    <a:pt x="460248" y="1170432"/>
                    <a:pt x="455827" y="1180949"/>
                    <a:pt x="448056" y="1188720"/>
                  </a:cubicBezTo>
                  <a:cubicBezTo>
                    <a:pt x="440285" y="1196491"/>
                    <a:pt x="427861" y="1198737"/>
                    <a:pt x="420624" y="1207008"/>
                  </a:cubicBezTo>
                  <a:cubicBezTo>
                    <a:pt x="345948" y="1292352"/>
                    <a:pt x="418338" y="1239012"/>
                    <a:pt x="356616" y="1280160"/>
                  </a:cubicBezTo>
                  <a:cubicBezTo>
                    <a:pt x="349179" y="1302471"/>
                    <a:pt x="346910" y="1317298"/>
                    <a:pt x="329184" y="1335024"/>
                  </a:cubicBezTo>
                  <a:cubicBezTo>
                    <a:pt x="321413" y="1342795"/>
                    <a:pt x="310896" y="1347216"/>
                    <a:pt x="301752" y="1353312"/>
                  </a:cubicBezTo>
                  <a:cubicBezTo>
                    <a:pt x="298704" y="1362456"/>
                    <a:pt x="298629" y="1373218"/>
                    <a:pt x="292608" y="1380744"/>
                  </a:cubicBezTo>
                  <a:cubicBezTo>
                    <a:pt x="252984" y="1430274"/>
                    <a:pt x="274320" y="1364742"/>
                    <a:pt x="246888" y="1426464"/>
                  </a:cubicBezTo>
                  <a:cubicBezTo>
                    <a:pt x="239059" y="1444080"/>
                    <a:pt x="239293" y="1465288"/>
                    <a:pt x="228600" y="1481328"/>
                  </a:cubicBezTo>
                  <a:cubicBezTo>
                    <a:pt x="222504" y="1490472"/>
                    <a:pt x="215227" y="1498930"/>
                    <a:pt x="210312" y="1508760"/>
                  </a:cubicBezTo>
                  <a:cubicBezTo>
                    <a:pt x="206001" y="1517381"/>
                    <a:pt x="205849" y="1527766"/>
                    <a:pt x="201168" y="1536192"/>
                  </a:cubicBezTo>
                  <a:cubicBezTo>
                    <a:pt x="190494" y="1555405"/>
                    <a:pt x="171543" y="1570204"/>
                    <a:pt x="164592" y="1591056"/>
                  </a:cubicBezTo>
                  <a:cubicBezTo>
                    <a:pt x="142668" y="1656829"/>
                    <a:pt x="169267" y="1574692"/>
                    <a:pt x="146304" y="1655064"/>
                  </a:cubicBezTo>
                  <a:cubicBezTo>
                    <a:pt x="143656" y="1664332"/>
                    <a:pt x="139251" y="1673087"/>
                    <a:pt x="137160" y="1682496"/>
                  </a:cubicBezTo>
                  <a:cubicBezTo>
                    <a:pt x="123036" y="1746052"/>
                    <a:pt x="134488" y="1721884"/>
                    <a:pt x="118872" y="1773936"/>
                  </a:cubicBezTo>
                  <a:cubicBezTo>
                    <a:pt x="113333" y="1792400"/>
                    <a:pt x="106680" y="1810512"/>
                    <a:pt x="100584" y="1828800"/>
                  </a:cubicBezTo>
                  <a:lnTo>
                    <a:pt x="91440" y="1856232"/>
                  </a:lnTo>
                  <a:cubicBezTo>
                    <a:pt x="88392" y="1865376"/>
                    <a:pt x="87643" y="1875644"/>
                    <a:pt x="82296" y="1883664"/>
                  </a:cubicBezTo>
                  <a:cubicBezTo>
                    <a:pt x="70104" y="1901952"/>
                    <a:pt x="52671" y="1917676"/>
                    <a:pt x="45720" y="1938528"/>
                  </a:cubicBezTo>
                  <a:cubicBezTo>
                    <a:pt x="42672" y="1947672"/>
                    <a:pt x="40887" y="1957339"/>
                    <a:pt x="36576" y="1965960"/>
                  </a:cubicBezTo>
                  <a:cubicBezTo>
                    <a:pt x="31661" y="1975790"/>
                    <a:pt x="22751" y="1983349"/>
                    <a:pt x="18288" y="1993392"/>
                  </a:cubicBezTo>
                  <a:cubicBezTo>
                    <a:pt x="10459" y="2011008"/>
                    <a:pt x="0" y="2048256"/>
                    <a:pt x="0" y="2048256"/>
                  </a:cubicBezTo>
                  <a:cubicBezTo>
                    <a:pt x="15240" y="2093976"/>
                    <a:pt x="0" y="2072640"/>
                    <a:pt x="64008" y="2093976"/>
                  </a:cubicBezTo>
                  <a:lnTo>
                    <a:pt x="91440" y="2103120"/>
                  </a:lnTo>
                  <a:cubicBezTo>
                    <a:pt x="112776" y="2100072"/>
                    <a:pt x="137265" y="2105547"/>
                    <a:pt x="155448" y="2093976"/>
                  </a:cubicBezTo>
                  <a:cubicBezTo>
                    <a:pt x="173991" y="2082176"/>
                    <a:pt x="179832" y="2057400"/>
                    <a:pt x="192024" y="2039112"/>
                  </a:cubicBezTo>
                  <a:cubicBezTo>
                    <a:pt x="198120" y="2029968"/>
                    <a:pt x="206837" y="2022106"/>
                    <a:pt x="210312" y="2011680"/>
                  </a:cubicBezTo>
                  <a:lnTo>
                    <a:pt x="246888" y="1901952"/>
                  </a:lnTo>
                  <a:cubicBezTo>
                    <a:pt x="256417" y="1873366"/>
                    <a:pt x="265658" y="1837623"/>
                    <a:pt x="292608" y="1819656"/>
                  </a:cubicBezTo>
                  <a:lnTo>
                    <a:pt x="320040" y="1801368"/>
                  </a:lnTo>
                  <a:cubicBezTo>
                    <a:pt x="340632" y="1739592"/>
                    <a:pt x="312074" y="1806553"/>
                    <a:pt x="356616" y="1755648"/>
                  </a:cubicBezTo>
                  <a:cubicBezTo>
                    <a:pt x="423889" y="1678765"/>
                    <a:pt x="375125" y="1727775"/>
                    <a:pt x="402336" y="1673352"/>
                  </a:cubicBezTo>
                  <a:cubicBezTo>
                    <a:pt x="407251" y="1663522"/>
                    <a:pt x="414528" y="1655064"/>
                    <a:pt x="420624" y="1645920"/>
                  </a:cubicBezTo>
                  <a:cubicBezTo>
                    <a:pt x="434443" y="1590642"/>
                    <a:pt x="425794" y="1621266"/>
                    <a:pt x="448056" y="1554480"/>
                  </a:cubicBezTo>
                  <a:lnTo>
                    <a:pt x="475488" y="1472184"/>
                  </a:lnTo>
                  <a:cubicBezTo>
                    <a:pt x="478536" y="1463040"/>
                    <a:pt x="479285" y="1452772"/>
                    <a:pt x="484632" y="1444752"/>
                  </a:cubicBezTo>
                  <a:lnTo>
                    <a:pt x="521208" y="1389888"/>
                  </a:lnTo>
                  <a:cubicBezTo>
                    <a:pt x="544843" y="1354436"/>
                    <a:pt x="529070" y="1365931"/>
                    <a:pt x="566928" y="1353312"/>
                  </a:cubicBezTo>
                  <a:cubicBezTo>
                    <a:pt x="582445" y="1306761"/>
                    <a:pt x="563603" y="1338903"/>
                    <a:pt x="603504" y="1316736"/>
                  </a:cubicBezTo>
                  <a:cubicBezTo>
                    <a:pt x="622717" y="1306062"/>
                    <a:pt x="640080" y="1292352"/>
                    <a:pt x="658368" y="1280160"/>
                  </a:cubicBezTo>
                  <a:cubicBezTo>
                    <a:pt x="681487" y="1264747"/>
                    <a:pt x="686191" y="1258136"/>
                    <a:pt x="713232" y="1252728"/>
                  </a:cubicBezTo>
                  <a:cubicBezTo>
                    <a:pt x="734366" y="1248501"/>
                    <a:pt x="755904" y="1246632"/>
                    <a:pt x="777240" y="1243584"/>
                  </a:cubicBezTo>
                  <a:cubicBezTo>
                    <a:pt x="795528" y="1246632"/>
                    <a:pt x="814005" y="1248706"/>
                    <a:pt x="832104" y="1252728"/>
                  </a:cubicBezTo>
                  <a:cubicBezTo>
                    <a:pt x="841513" y="1254819"/>
                    <a:pt x="852720" y="1255056"/>
                    <a:pt x="859536" y="1261872"/>
                  </a:cubicBezTo>
                  <a:cubicBezTo>
                    <a:pt x="866352" y="1268688"/>
                    <a:pt x="863999" y="1280878"/>
                    <a:pt x="868680" y="1289304"/>
                  </a:cubicBezTo>
                  <a:cubicBezTo>
                    <a:pt x="879354" y="1308517"/>
                    <a:pt x="898305" y="1323316"/>
                    <a:pt x="905256" y="1344168"/>
                  </a:cubicBezTo>
                  <a:cubicBezTo>
                    <a:pt x="921351" y="1392452"/>
                    <a:pt x="909053" y="1363580"/>
                    <a:pt x="950976" y="1426464"/>
                  </a:cubicBezTo>
                  <a:cubicBezTo>
                    <a:pt x="957072" y="1435608"/>
                    <a:pt x="960120" y="1447800"/>
                    <a:pt x="969264" y="1453896"/>
                  </a:cubicBezTo>
                  <a:lnTo>
                    <a:pt x="1024128" y="1490472"/>
                  </a:lnTo>
                  <a:cubicBezTo>
                    <a:pt x="1057656" y="1540764"/>
                    <a:pt x="1024128" y="1498092"/>
                    <a:pt x="1069848" y="1536192"/>
                  </a:cubicBezTo>
                  <a:cubicBezTo>
                    <a:pt x="1079782" y="1544471"/>
                    <a:pt x="1087072" y="1555685"/>
                    <a:pt x="1097280" y="1563624"/>
                  </a:cubicBezTo>
                  <a:cubicBezTo>
                    <a:pt x="1114630" y="1577118"/>
                    <a:pt x="1152144" y="1600200"/>
                    <a:pt x="1152144" y="1600200"/>
                  </a:cubicBezTo>
                  <a:cubicBezTo>
                    <a:pt x="1158240" y="1609344"/>
                    <a:pt x="1161113" y="1621807"/>
                    <a:pt x="1170432" y="1627632"/>
                  </a:cubicBezTo>
                  <a:cubicBezTo>
                    <a:pt x="1186779" y="1637849"/>
                    <a:pt x="1209256" y="1635227"/>
                    <a:pt x="1225296" y="1645920"/>
                  </a:cubicBezTo>
                  <a:cubicBezTo>
                    <a:pt x="1268154" y="1674492"/>
                    <a:pt x="1241888" y="1662401"/>
                    <a:pt x="1307592" y="1673352"/>
                  </a:cubicBezTo>
                  <a:cubicBezTo>
                    <a:pt x="1350264" y="1670304"/>
                    <a:pt x="1393478" y="1671643"/>
                    <a:pt x="1435608" y="1664208"/>
                  </a:cubicBezTo>
                  <a:cubicBezTo>
                    <a:pt x="1465217" y="1658983"/>
                    <a:pt x="1463911" y="1635905"/>
                    <a:pt x="1481328" y="1618488"/>
                  </a:cubicBezTo>
                  <a:cubicBezTo>
                    <a:pt x="1489099" y="1610717"/>
                    <a:pt x="1499616" y="1606296"/>
                    <a:pt x="1508760" y="1600200"/>
                  </a:cubicBezTo>
                  <a:lnTo>
                    <a:pt x="1545336" y="1545336"/>
                  </a:lnTo>
                  <a:cubicBezTo>
                    <a:pt x="1551432" y="1536192"/>
                    <a:pt x="1560149" y="1528330"/>
                    <a:pt x="1563624" y="1517904"/>
                  </a:cubicBezTo>
                  <a:lnTo>
                    <a:pt x="1591056" y="1435608"/>
                  </a:lnTo>
                  <a:lnTo>
                    <a:pt x="1609344" y="1380744"/>
                  </a:lnTo>
                  <a:lnTo>
                    <a:pt x="1618488" y="1353312"/>
                  </a:lnTo>
                  <a:cubicBezTo>
                    <a:pt x="1622451" y="1250279"/>
                    <a:pt x="1619693" y="1144912"/>
                    <a:pt x="1636776" y="1042416"/>
                  </a:cubicBezTo>
                  <a:cubicBezTo>
                    <a:pt x="1641382" y="1014777"/>
                    <a:pt x="1656078" y="975366"/>
                    <a:pt x="1664208" y="950976"/>
                  </a:cubicBezTo>
                  <a:lnTo>
                    <a:pt x="1691640" y="868680"/>
                  </a:lnTo>
                  <a:lnTo>
                    <a:pt x="1783080" y="594360"/>
                  </a:lnTo>
                  <a:lnTo>
                    <a:pt x="1810512" y="512064"/>
                  </a:lnTo>
                  <a:lnTo>
                    <a:pt x="1819656" y="484632"/>
                  </a:lnTo>
                  <a:cubicBezTo>
                    <a:pt x="1822704" y="475488"/>
                    <a:pt x="1826462" y="466551"/>
                    <a:pt x="1828800" y="457200"/>
                  </a:cubicBezTo>
                  <a:lnTo>
                    <a:pt x="1837944" y="420624"/>
                  </a:lnTo>
                  <a:cubicBezTo>
                    <a:pt x="1840992" y="384048"/>
                    <a:pt x="1843246" y="347397"/>
                    <a:pt x="1847088" y="310896"/>
                  </a:cubicBezTo>
                  <a:cubicBezTo>
                    <a:pt x="1849344" y="289462"/>
                    <a:pt x="1856232" y="268441"/>
                    <a:pt x="1856232" y="246888"/>
                  </a:cubicBezTo>
                  <a:cubicBezTo>
                    <a:pt x="1856232" y="194982"/>
                    <a:pt x="1853801" y="142910"/>
                    <a:pt x="1847088" y="91440"/>
                  </a:cubicBezTo>
                  <a:cubicBezTo>
                    <a:pt x="1844595" y="72325"/>
                    <a:pt x="1847883" y="39302"/>
                    <a:pt x="1828800" y="36576"/>
                  </a:cubicBezTo>
                  <a:cubicBezTo>
                    <a:pt x="1807464" y="33528"/>
                    <a:pt x="1786323" y="28389"/>
                    <a:pt x="1764792" y="27432"/>
                  </a:cubicBezTo>
                  <a:cubicBezTo>
                    <a:pt x="1649042" y="22288"/>
                    <a:pt x="1533144" y="21336"/>
                    <a:pt x="1417320" y="18288"/>
                  </a:cubicBezTo>
                  <a:cubicBezTo>
                    <a:pt x="1319877" y="7461"/>
                    <a:pt x="1310640" y="3048"/>
                    <a:pt x="1289304" y="0"/>
                  </a:cubicBezTo>
                  <a:close/>
                </a:path>
              </a:pathLst>
            </a:custGeom>
            <a:solidFill>
              <a:schemeClr val="accent1">
                <a:lumMod val="60000"/>
                <a:lumOff val="40000"/>
                <a:alpha val="3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Legende mit Linie 1 14"/>
            <p:cNvSpPr/>
            <p:nvPr/>
          </p:nvSpPr>
          <p:spPr>
            <a:xfrm flipH="1">
              <a:off x="134908" y="2204865"/>
              <a:ext cx="2216272" cy="1105263"/>
            </a:xfrm>
            <a:prstGeom prst="borderCallout1">
              <a:avLst>
                <a:gd name="adj1" fmla="val 19577"/>
                <a:gd name="adj2" fmla="val -170"/>
                <a:gd name="adj3" fmla="val 76022"/>
                <a:gd name="adj4" fmla="val -128987"/>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t>მოსახლეობის 70%</a:t>
              </a:r>
              <a:endParaRPr lang="de-DE" sz="1400" dirty="0" smtClean="0"/>
            </a:p>
            <a:p>
              <a:pPr algn="ctr"/>
              <a:r>
                <a:rPr lang="de-DE" sz="1400" dirty="0" smtClean="0"/>
                <a:t>Decs.: </a:t>
              </a:r>
              <a:r>
                <a:rPr lang="ka-GE" sz="1400" dirty="0" smtClean="0"/>
                <a:t>შეგროვების გასაზრდელად კონტეინერის დამატება</a:t>
              </a:r>
              <a:endParaRPr lang="de-DE" sz="1400" dirty="0" smtClean="0"/>
            </a:p>
            <a:p>
              <a:pPr algn="ctr"/>
              <a:r>
                <a:rPr lang="de-DE" sz="1400" dirty="0" smtClean="0"/>
                <a:t>Res.: 60% &gt;&gt; 80%</a:t>
              </a:r>
            </a:p>
          </p:txBody>
        </p:sp>
      </p:grpSp>
      <p:grpSp>
        <p:nvGrpSpPr>
          <p:cNvPr id="17" name="Gruppieren 16"/>
          <p:cNvGrpSpPr/>
          <p:nvPr/>
        </p:nvGrpSpPr>
        <p:grpSpPr>
          <a:xfrm>
            <a:off x="205848" y="1709928"/>
            <a:ext cx="5554872" cy="2935224"/>
            <a:chOff x="205848" y="1709928"/>
            <a:chExt cx="5554872" cy="2935224"/>
          </a:xfrm>
        </p:grpSpPr>
        <p:sp>
          <p:nvSpPr>
            <p:cNvPr id="6" name="Freihandform 5"/>
            <p:cNvSpPr/>
            <p:nvPr/>
          </p:nvSpPr>
          <p:spPr>
            <a:xfrm>
              <a:off x="4716016" y="1709928"/>
              <a:ext cx="960176" cy="1253352"/>
            </a:xfrm>
            <a:custGeom>
              <a:avLst/>
              <a:gdLst>
                <a:gd name="connsiteX0" fmla="*/ 905256 w 960176"/>
                <a:gd name="connsiteY0" fmla="*/ 0 h 1253352"/>
                <a:gd name="connsiteX1" fmla="*/ 905256 w 960176"/>
                <a:gd name="connsiteY1" fmla="*/ 0 h 1253352"/>
                <a:gd name="connsiteX2" fmla="*/ 822960 w 960176"/>
                <a:gd name="connsiteY2" fmla="*/ 9144 h 1253352"/>
                <a:gd name="connsiteX3" fmla="*/ 795528 w 960176"/>
                <a:gd name="connsiteY3" fmla="*/ 18288 h 1253352"/>
                <a:gd name="connsiteX4" fmla="*/ 758952 w 960176"/>
                <a:gd name="connsiteY4" fmla="*/ 27432 h 1253352"/>
                <a:gd name="connsiteX5" fmla="*/ 731520 w 960176"/>
                <a:gd name="connsiteY5" fmla="*/ 36576 h 1253352"/>
                <a:gd name="connsiteX6" fmla="*/ 621792 w 960176"/>
                <a:gd name="connsiteY6" fmla="*/ 54864 h 1253352"/>
                <a:gd name="connsiteX7" fmla="*/ 566928 w 960176"/>
                <a:gd name="connsiteY7" fmla="*/ 73152 h 1253352"/>
                <a:gd name="connsiteX8" fmla="*/ 512064 w 960176"/>
                <a:gd name="connsiteY8" fmla="*/ 109728 h 1253352"/>
                <a:gd name="connsiteX9" fmla="*/ 484632 w 960176"/>
                <a:gd name="connsiteY9" fmla="*/ 128016 h 1253352"/>
                <a:gd name="connsiteX10" fmla="*/ 457200 w 960176"/>
                <a:gd name="connsiteY10" fmla="*/ 137160 h 1253352"/>
                <a:gd name="connsiteX11" fmla="*/ 402336 w 960176"/>
                <a:gd name="connsiteY11" fmla="*/ 173736 h 1253352"/>
                <a:gd name="connsiteX12" fmla="*/ 347472 w 960176"/>
                <a:gd name="connsiteY12" fmla="*/ 201168 h 1253352"/>
                <a:gd name="connsiteX13" fmla="*/ 320040 w 960176"/>
                <a:gd name="connsiteY13" fmla="*/ 210312 h 1253352"/>
                <a:gd name="connsiteX14" fmla="*/ 292608 w 960176"/>
                <a:gd name="connsiteY14" fmla="*/ 228600 h 1253352"/>
                <a:gd name="connsiteX15" fmla="*/ 265176 w 960176"/>
                <a:gd name="connsiteY15" fmla="*/ 237744 h 1253352"/>
                <a:gd name="connsiteX16" fmla="*/ 210312 w 960176"/>
                <a:gd name="connsiteY16" fmla="*/ 274320 h 1253352"/>
                <a:gd name="connsiteX17" fmla="*/ 192024 w 960176"/>
                <a:gd name="connsiteY17" fmla="*/ 301752 h 1253352"/>
                <a:gd name="connsiteX18" fmla="*/ 164592 w 960176"/>
                <a:gd name="connsiteY18" fmla="*/ 320040 h 1253352"/>
                <a:gd name="connsiteX19" fmla="*/ 128016 w 960176"/>
                <a:gd name="connsiteY19" fmla="*/ 374904 h 1253352"/>
                <a:gd name="connsiteX20" fmla="*/ 118872 w 960176"/>
                <a:gd name="connsiteY20" fmla="*/ 402336 h 1253352"/>
                <a:gd name="connsiteX21" fmla="*/ 91440 w 960176"/>
                <a:gd name="connsiteY21" fmla="*/ 429768 h 1253352"/>
                <a:gd name="connsiteX22" fmla="*/ 64008 w 960176"/>
                <a:gd name="connsiteY22" fmla="*/ 484632 h 1253352"/>
                <a:gd name="connsiteX23" fmla="*/ 54864 w 960176"/>
                <a:gd name="connsiteY23" fmla="*/ 512064 h 1253352"/>
                <a:gd name="connsiteX24" fmla="*/ 27432 w 960176"/>
                <a:gd name="connsiteY24" fmla="*/ 566928 h 1253352"/>
                <a:gd name="connsiteX25" fmla="*/ 18288 w 960176"/>
                <a:gd name="connsiteY25" fmla="*/ 612648 h 1253352"/>
                <a:gd name="connsiteX26" fmla="*/ 0 w 960176"/>
                <a:gd name="connsiteY26" fmla="*/ 667512 h 1253352"/>
                <a:gd name="connsiteX27" fmla="*/ 9144 w 960176"/>
                <a:gd name="connsiteY27" fmla="*/ 1188720 h 1253352"/>
                <a:gd name="connsiteX28" fmla="*/ 45720 w 960176"/>
                <a:gd name="connsiteY28" fmla="*/ 1234440 h 1253352"/>
                <a:gd name="connsiteX29" fmla="*/ 91440 w 960176"/>
                <a:gd name="connsiteY29" fmla="*/ 1197864 h 1253352"/>
                <a:gd name="connsiteX30" fmla="*/ 146304 w 960176"/>
                <a:gd name="connsiteY30" fmla="*/ 1161288 h 1253352"/>
                <a:gd name="connsiteX31" fmla="*/ 164592 w 960176"/>
                <a:gd name="connsiteY31" fmla="*/ 1133856 h 1253352"/>
                <a:gd name="connsiteX32" fmla="*/ 201168 w 960176"/>
                <a:gd name="connsiteY32" fmla="*/ 1124712 h 1253352"/>
                <a:gd name="connsiteX33" fmla="*/ 228600 w 960176"/>
                <a:gd name="connsiteY33" fmla="*/ 1115568 h 1253352"/>
                <a:gd name="connsiteX34" fmla="*/ 283464 w 960176"/>
                <a:gd name="connsiteY34" fmla="*/ 1088136 h 1253352"/>
                <a:gd name="connsiteX35" fmla="*/ 329184 w 960176"/>
                <a:gd name="connsiteY35" fmla="*/ 1051560 h 1253352"/>
                <a:gd name="connsiteX36" fmla="*/ 384048 w 960176"/>
                <a:gd name="connsiteY36" fmla="*/ 1014984 h 1253352"/>
                <a:gd name="connsiteX37" fmla="*/ 429768 w 960176"/>
                <a:gd name="connsiteY37" fmla="*/ 969264 h 1253352"/>
                <a:gd name="connsiteX38" fmla="*/ 475488 w 960176"/>
                <a:gd name="connsiteY38" fmla="*/ 932688 h 1253352"/>
                <a:gd name="connsiteX39" fmla="*/ 502920 w 960176"/>
                <a:gd name="connsiteY39" fmla="*/ 905256 h 1253352"/>
                <a:gd name="connsiteX40" fmla="*/ 521208 w 960176"/>
                <a:gd name="connsiteY40" fmla="*/ 877824 h 1253352"/>
                <a:gd name="connsiteX41" fmla="*/ 548640 w 960176"/>
                <a:gd name="connsiteY41" fmla="*/ 868680 h 1253352"/>
                <a:gd name="connsiteX42" fmla="*/ 612648 w 960176"/>
                <a:gd name="connsiteY42" fmla="*/ 795528 h 1253352"/>
                <a:gd name="connsiteX43" fmla="*/ 640080 w 960176"/>
                <a:gd name="connsiteY43" fmla="*/ 740664 h 1253352"/>
                <a:gd name="connsiteX44" fmla="*/ 649224 w 960176"/>
                <a:gd name="connsiteY44" fmla="*/ 713232 h 1253352"/>
                <a:gd name="connsiteX45" fmla="*/ 667512 w 960176"/>
                <a:gd name="connsiteY45" fmla="*/ 685800 h 1253352"/>
                <a:gd name="connsiteX46" fmla="*/ 685800 w 960176"/>
                <a:gd name="connsiteY46" fmla="*/ 630936 h 1253352"/>
                <a:gd name="connsiteX47" fmla="*/ 704088 w 960176"/>
                <a:gd name="connsiteY47" fmla="*/ 603504 h 1253352"/>
                <a:gd name="connsiteX48" fmla="*/ 722376 w 960176"/>
                <a:gd name="connsiteY48" fmla="*/ 548640 h 1253352"/>
                <a:gd name="connsiteX49" fmla="*/ 749808 w 960176"/>
                <a:gd name="connsiteY49" fmla="*/ 466344 h 1253352"/>
                <a:gd name="connsiteX50" fmla="*/ 768096 w 960176"/>
                <a:gd name="connsiteY50" fmla="*/ 411480 h 1253352"/>
                <a:gd name="connsiteX51" fmla="*/ 777240 w 960176"/>
                <a:gd name="connsiteY51" fmla="*/ 384048 h 1253352"/>
                <a:gd name="connsiteX52" fmla="*/ 804672 w 960176"/>
                <a:gd name="connsiteY52" fmla="*/ 274320 h 1253352"/>
                <a:gd name="connsiteX53" fmla="*/ 822960 w 960176"/>
                <a:gd name="connsiteY53" fmla="*/ 246888 h 1253352"/>
                <a:gd name="connsiteX54" fmla="*/ 832104 w 960176"/>
                <a:gd name="connsiteY54" fmla="*/ 219456 h 1253352"/>
                <a:gd name="connsiteX55" fmla="*/ 859536 w 960176"/>
                <a:gd name="connsiteY55" fmla="*/ 201168 h 1253352"/>
                <a:gd name="connsiteX56" fmla="*/ 905256 w 960176"/>
                <a:gd name="connsiteY56" fmla="*/ 118872 h 1253352"/>
                <a:gd name="connsiteX57" fmla="*/ 932688 w 960176"/>
                <a:gd name="connsiteY57" fmla="*/ 100584 h 1253352"/>
                <a:gd name="connsiteX58" fmla="*/ 941832 w 960176"/>
                <a:gd name="connsiteY58" fmla="*/ 73152 h 1253352"/>
                <a:gd name="connsiteX59" fmla="*/ 960120 w 960176"/>
                <a:gd name="connsiteY59" fmla="*/ 45720 h 1253352"/>
                <a:gd name="connsiteX60" fmla="*/ 905256 w 960176"/>
                <a:gd name="connsiteY60" fmla="*/ 0 h 12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60176" h="1253352">
                  <a:moveTo>
                    <a:pt x="905256" y="0"/>
                  </a:moveTo>
                  <a:lnTo>
                    <a:pt x="905256" y="0"/>
                  </a:lnTo>
                  <a:cubicBezTo>
                    <a:pt x="877824" y="3048"/>
                    <a:pt x="850185" y="4606"/>
                    <a:pt x="822960" y="9144"/>
                  </a:cubicBezTo>
                  <a:cubicBezTo>
                    <a:pt x="813453" y="10729"/>
                    <a:pt x="804796" y="15640"/>
                    <a:pt x="795528" y="18288"/>
                  </a:cubicBezTo>
                  <a:cubicBezTo>
                    <a:pt x="783444" y="21740"/>
                    <a:pt x="771036" y="23980"/>
                    <a:pt x="758952" y="27432"/>
                  </a:cubicBezTo>
                  <a:cubicBezTo>
                    <a:pt x="749684" y="30080"/>
                    <a:pt x="740788" y="33928"/>
                    <a:pt x="731520" y="36576"/>
                  </a:cubicBezTo>
                  <a:cubicBezTo>
                    <a:pt x="684530" y="50002"/>
                    <a:pt x="681162" y="47443"/>
                    <a:pt x="621792" y="54864"/>
                  </a:cubicBezTo>
                  <a:cubicBezTo>
                    <a:pt x="603504" y="60960"/>
                    <a:pt x="582968" y="62459"/>
                    <a:pt x="566928" y="73152"/>
                  </a:cubicBezTo>
                  <a:lnTo>
                    <a:pt x="512064" y="109728"/>
                  </a:lnTo>
                  <a:cubicBezTo>
                    <a:pt x="502920" y="115824"/>
                    <a:pt x="495058" y="124541"/>
                    <a:pt x="484632" y="128016"/>
                  </a:cubicBezTo>
                  <a:cubicBezTo>
                    <a:pt x="475488" y="131064"/>
                    <a:pt x="465626" y="132479"/>
                    <a:pt x="457200" y="137160"/>
                  </a:cubicBezTo>
                  <a:cubicBezTo>
                    <a:pt x="437987" y="147834"/>
                    <a:pt x="423188" y="166785"/>
                    <a:pt x="402336" y="173736"/>
                  </a:cubicBezTo>
                  <a:cubicBezTo>
                    <a:pt x="333385" y="196720"/>
                    <a:pt x="418376" y="165716"/>
                    <a:pt x="347472" y="201168"/>
                  </a:cubicBezTo>
                  <a:cubicBezTo>
                    <a:pt x="338851" y="205479"/>
                    <a:pt x="328661" y="206001"/>
                    <a:pt x="320040" y="210312"/>
                  </a:cubicBezTo>
                  <a:cubicBezTo>
                    <a:pt x="310210" y="215227"/>
                    <a:pt x="302438" y="223685"/>
                    <a:pt x="292608" y="228600"/>
                  </a:cubicBezTo>
                  <a:cubicBezTo>
                    <a:pt x="283987" y="232911"/>
                    <a:pt x="273602" y="233063"/>
                    <a:pt x="265176" y="237744"/>
                  </a:cubicBezTo>
                  <a:cubicBezTo>
                    <a:pt x="245963" y="248418"/>
                    <a:pt x="210312" y="274320"/>
                    <a:pt x="210312" y="274320"/>
                  </a:cubicBezTo>
                  <a:cubicBezTo>
                    <a:pt x="204216" y="283464"/>
                    <a:pt x="199795" y="293981"/>
                    <a:pt x="192024" y="301752"/>
                  </a:cubicBezTo>
                  <a:cubicBezTo>
                    <a:pt x="184253" y="309523"/>
                    <a:pt x="171829" y="311769"/>
                    <a:pt x="164592" y="320040"/>
                  </a:cubicBezTo>
                  <a:cubicBezTo>
                    <a:pt x="150118" y="336581"/>
                    <a:pt x="134967" y="354052"/>
                    <a:pt x="128016" y="374904"/>
                  </a:cubicBezTo>
                  <a:cubicBezTo>
                    <a:pt x="124968" y="384048"/>
                    <a:pt x="124219" y="394316"/>
                    <a:pt x="118872" y="402336"/>
                  </a:cubicBezTo>
                  <a:cubicBezTo>
                    <a:pt x="111699" y="413096"/>
                    <a:pt x="100584" y="420624"/>
                    <a:pt x="91440" y="429768"/>
                  </a:cubicBezTo>
                  <a:cubicBezTo>
                    <a:pt x="68456" y="498719"/>
                    <a:pt x="99460" y="413728"/>
                    <a:pt x="64008" y="484632"/>
                  </a:cubicBezTo>
                  <a:cubicBezTo>
                    <a:pt x="59697" y="493253"/>
                    <a:pt x="59175" y="503443"/>
                    <a:pt x="54864" y="512064"/>
                  </a:cubicBezTo>
                  <a:cubicBezTo>
                    <a:pt x="32515" y="556762"/>
                    <a:pt x="38924" y="520961"/>
                    <a:pt x="27432" y="566928"/>
                  </a:cubicBezTo>
                  <a:cubicBezTo>
                    <a:pt x="23663" y="582006"/>
                    <a:pt x="22377" y="597654"/>
                    <a:pt x="18288" y="612648"/>
                  </a:cubicBezTo>
                  <a:cubicBezTo>
                    <a:pt x="13216" y="631246"/>
                    <a:pt x="0" y="667512"/>
                    <a:pt x="0" y="667512"/>
                  </a:cubicBezTo>
                  <a:cubicBezTo>
                    <a:pt x="3048" y="841248"/>
                    <a:pt x="3717" y="1015042"/>
                    <a:pt x="9144" y="1188720"/>
                  </a:cubicBezTo>
                  <a:cubicBezTo>
                    <a:pt x="11655" y="1269066"/>
                    <a:pt x="4530" y="1261900"/>
                    <a:pt x="45720" y="1234440"/>
                  </a:cubicBezTo>
                  <a:cubicBezTo>
                    <a:pt x="79511" y="1183754"/>
                    <a:pt x="44675" y="1223845"/>
                    <a:pt x="91440" y="1197864"/>
                  </a:cubicBezTo>
                  <a:cubicBezTo>
                    <a:pt x="110653" y="1187190"/>
                    <a:pt x="146304" y="1161288"/>
                    <a:pt x="146304" y="1161288"/>
                  </a:cubicBezTo>
                  <a:cubicBezTo>
                    <a:pt x="152400" y="1152144"/>
                    <a:pt x="155448" y="1139952"/>
                    <a:pt x="164592" y="1133856"/>
                  </a:cubicBezTo>
                  <a:cubicBezTo>
                    <a:pt x="175049" y="1126885"/>
                    <a:pt x="189084" y="1128164"/>
                    <a:pt x="201168" y="1124712"/>
                  </a:cubicBezTo>
                  <a:cubicBezTo>
                    <a:pt x="210436" y="1122064"/>
                    <a:pt x="219979" y="1119879"/>
                    <a:pt x="228600" y="1115568"/>
                  </a:cubicBezTo>
                  <a:cubicBezTo>
                    <a:pt x="299504" y="1080116"/>
                    <a:pt x="214513" y="1111120"/>
                    <a:pt x="283464" y="1088136"/>
                  </a:cubicBezTo>
                  <a:cubicBezTo>
                    <a:pt x="317255" y="1037450"/>
                    <a:pt x="282419" y="1077541"/>
                    <a:pt x="329184" y="1051560"/>
                  </a:cubicBezTo>
                  <a:cubicBezTo>
                    <a:pt x="348397" y="1040886"/>
                    <a:pt x="384048" y="1014984"/>
                    <a:pt x="384048" y="1014984"/>
                  </a:cubicBezTo>
                  <a:cubicBezTo>
                    <a:pt x="432816" y="941832"/>
                    <a:pt x="368808" y="1030224"/>
                    <a:pt x="429768" y="969264"/>
                  </a:cubicBezTo>
                  <a:cubicBezTo>
                    <a:pt x="471128" y="927904"/>
                    <a:pt x="422084" y="950489"/>
                    <a:pt x="475488" y="932688"/>
                  </a:cubicBezTo>
                  <a:cubicBezTo>
                    <a:pt x="484632" y="923544"/>
                    <a:pt x="494641" y="915190"/>
                    <a:pt x="502920" y="905256"/>
                  </a:cubicBezTo>
                  <a:cubicBezTo>
                    <a:pt x="509955" y="896813"/>
                    <a:pt x="512626" y="884689"/>
                    <a:pt x="521208" y="877824"/>
                  </a:cubicBezTo>
                  <a:cubicBezTo>
                    <a:pt x="528734" y="871803"/>
                    <a:pt x="539496" y="871728"/>
                    <a:pt x="548640" y="868680"/>
                  </a:cubicBezTo>
                  <a:cubicBezTo>
                    <a:pt x="591312" y="804672"/>
                    <a:pt x="566928" y="826008"/>
                    <a:pt x="612648" y="795528"/>
                  </a:cubicBezTo>
                  <a:cubicBezTo>
                    <a:pt x="635632" y="726577"/>
                    <a:pt x="604628" y="811568"/>
                    <a:pt x="640080" y="740664"/>
                  </a:cubicBezTo>
                  <a:cubicBezTo>
                    <a:pt x="644391" y="732043"/>
                    <a:pt x="644913" y="721853"/>
                    <a:pt x="649224" y="713232"/>
                  </a:cubicBezTo>
                  <a:cubicBezTo>
                    <a:pt x="654139" y="703402"/>
                    <a:pt x="663049" y="695843"/>
                    <a:pt x="667512" y="685800"/>
                  </a:cubicBezTo>
                  <a:cubicBezTo>
                    <a:pt x="675341" y="668184"/>
                    <a:pt x="675107" y="646976"/>
                    <a:pt x="685800" y="630936"/>
                  </a:cubicBezTo>
                  <a:cubicBezTo>
                    <a:pt x="691896" y="621792"/>
                    <a:pt x="699625" y="613547"/>
                    <a:pt x="704088" y="603504"/>
                  </a:cubicBezTo>
                  <a:cubicBezTo>
                    <a:pt x="711917" y="585888"/>
                    <a:pt x="716280" y="566928"/>
                    <a:pt x="722376" y="548640"/>
                  </a:cubicBezTo>
                  <a:lnTo>
                    <a:pt x="749808" y="466344"/>
                  </a:lnTo>
                  <a:lnTo>
                    <a:pt x="768096" y="411480"/>
                  </a:lnTo>
                  <a:cubicBezTo>
                    <a:pt x="771144" y="402336"/>
                    <a:pt x="775655" y="393555"/>
                    <a:pt x="777240" y="384048"/>
                  </a:cubicBezTo>
                  <a:cubicBezTo>
                    <a:pt x="781811" y="356624"/>
                    <a:pt x="788571" y="298471"/>
                    <a:pt x="804672" y="274320"/>
                  </a:cubicBezTo>
                  <a:cubicBezTo>
                    <a:pt x="810768" y="265176"/>
                    <a:pt x="818045" y="256718"/>
                    <a:pt x="822960" y="246888"/>
                  </a:cubicBezTo>
                  <a:cubicBezTo>
                    <a:pt x="827271" y="238267"/>
                    <a:pt x="826083" y="226982"/>
                    <a:pt x="832104" y="219456"/>
                  </a:cubicBezTo>
                  <a:cubicBezTo>
                    <a:pt x="838969" y="210874"/>
                    <a:pt x="850392" y="207264"/>
                    <a:pt x="859536" y="201168"/>
                  </a:cubicBezTo>
                  <a:cubicBezTo>
                    <a:pt x="869065" y="172582"/>
                    <a:pt x="878306" y="136839"/>
                    <a:pt x="905256" y="118872"/>
                  </a:cubicBezTo>
                  <a:lnTo>
                    <a:pt x="932688" y="100584"/>
                  </a:lnTo>
                  <a:cubicBezTo>
                    <a:pt x="935736" y="91440"/>
                    <a:pt x="937521" y="81773"/>
                    <a:pt x="941832" y="73152"/>
                  </a:cubicBezTo>
                  <a:cubicBezTo>
                    <a:pt x="946747" y="63322"/>
                    <a:pt x="958757" y="56625"/>
                    <a:pt x="960120" y="45720"/>
                  </a:cubicBezTo>
                  <a:cubicBezTo>
                    <a:pt x="962048" y="30298"/>
                    <a:pt x="914400" y="7620"/>
                    <a:pt x="905256" y="0"/>
                  </a:cubicBezTo>
                  <a:close/>
                </a:path>
              </a:pathLst>
            </a:custGeom>
            <a:solidFill>
              <a:schemeClr val="accent2">
                <a:lumMod val="60000"/>
                <a:lumOff val="40000"/>
                <a:alpha val="4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7"/>
            <p:cNvSpPr/>
            <p:nvPr/>
          </p:nvSpPr>
          <p:spPr>
            <a:xfrm>
              <a:off x="4306824" y="3017520"/>
              <a:ext cx="1453896" cy="1627632"/>
            </a:xfrm>
            <a:custGeom>
              <a:avLst/>
              <a:gdLst>
                <a:gd name="connsiteX0" fmla="*/ 905256 w 1453896"/>
                <a:gd name="connsiteY0" fmla="*/ 0 h 1627632"/>
                <a:gd name="connsiteX1" fmla="*/ 905256 w 1453896"/>
                <a:gd name="connsiteY1" fmla="*/ 0 h 1627632"/>
                <a:gd name="connsiteX2" fmla="*/ 804672 w 1453896"/>
                <a:gd name="connsiteY2" fmla="*/ 45720 h 1627632"/>
                <a:gd name="connsiteX3" fmla="*/ 758952 w 1453896"/>
                <a:gd name="connsiteY3" fmla="*/ 91440 h 1627632"/>
                <a:gd name="connsiteX4" fmla="*/ 749808 w 1453896"/>
                <a:gd name="connsiteY4" fmla="*/ 118872 h 1627632"/>
                <a:gd name="connsiteX5" fmla="*/ 694944 w 1453896"/>
                <a:gd name="connsiteY5" fmla="*/ 201168 h 1627632"/>
                <a:gd name="connsiteX6" fmla="*/ 676656 w 1453896"/>
                <a:gd name="connsiteY6" fmla="*/ 228600 h 1627632"/>
                <a:gd name="connsiteX7" fmla="*/ 640080 w 1453896"/>
                <a:gd name="connsiteY7" fmla="*/ 338328 h 1627632"/>
                <a:gd name="connsiteX8" fmla="*/ 630936 w 1453896"/>
                <a:gd name="connsiteY8" fmla="*/ 365760 h 1627632"/>
                <a:gd name="connsiteX9" fmla="*/ 612648 w 1453896"/>
                <a:gd name="connsiteY9" fmla="*/ 393192 h 1627632"/>
                <a:gd name="connsiteX10" fmla="*/ 594360 w 1453896"/>
                <a:gd name="connsiteY10" fmla="*/ 448056 h 1627632"/>
                <a:gd name="connsiteX11" fmla="*/ 576072 w 1453896"/>
                <a:gd name="connsiteY11" fmla="*/ 475488 h 1627632"/>
                <a:gd name="connsiteX12" fmla="*/ 566928 w 1453896"/>
                <a:gd name="connsiteY12" fmla="*/ 502920 h 1627632"/>
                <a:gd name="connsiteX13" fmla="*/ 530352 w 1453896"/>
                <a:gd name="connsiteY13" fmla="*/ 557784 h 1627632"/>
                <a:gd name="connsiteX14" fmla="*/ 512064 w 1453896"/>
                <a:gd name="connsiteY14" fmla="*/ 585216 h 1627632"/>
                <a:gd name="connsiteX15" fmla="*/ 484632 w 1453896"/>
                <a:gd name="connsiteY15" fmla="*/ 640080 h 1627632"/>
                <a:gd name="connsiteX16" fmla="*/ 466344 w 1453896"/>
                <a:gd name="connsiteY16" fmla="*/ 694944 h 1627632"/>
                <a:gd name="connsiteX17" fmla="*/ 448056 w 1453896"/>
                <a:gd name="connsiteY17" fmla="*/ 722376 h 1627632"/>
                <a:gd name="connsiteX18" fmla="*/ 438912 w 1453896"/>
                <a:gd name="connsiteY18" fmla="*/ 749808 h 1627632"/>
                <a:gd name="connsiteX19" fmla="*/ 402336 w 1453896"/>
                <a:gd name="connsiteY19" fmla="*/ 804672 h 1627632"/>
                <a:gd name="connsiteX20" fmla="*/ 384048 w 1453896"/>
                <a:gd name="connsiteY20" fmla="*/ 832104 h 1627632"/>
                <a:gd name="connsiteX21" fmla="*/ 365760 w 1453896"/>
                <a:gd name="connsiteY21" fmla="*/ 859536 h 1627632"/>
                <a:gd name="connsiteX22" fmla="*/ 356616 w 1453896"/>
                <a:gd name="connsiteY22" fmla="*/ 886968 h 1627632"/>
                <a:gd name="connsiteX23" fmla="*/ 320040 w 1453896"/>
                <a:gd name="connsiteY23" fmla="*/ 941832 h 1627632"/>
                <a:gd name="connsiteX24" fmla="*/ 310896 w 1453896"/>
                <a:gd name="connsiteY24" fmla="*/ 969264 h 1627632"/>
                <a:gd name="connsiteX25" fmla="*/ 283464 w 1453896"/>
                <a:gd name="connsiteY25" fmla="*/ 987552 h 1627632"/>
                <a:gd name="connsiteX26" fmla="*/ 256032 w 1453896"/>
                <a:gd name="connsiteY26" fmla="*/ 1042416 h 1627632"/>
                <a:gd name="connsiteX27" fmla="*/ 228600 w 1453896"/>
                <a:gd name="connsiteY27" fmla="*/ 1060704 h 1627632"/>
                <a:gd name="connsiteX28" fmla="*/ 192024 w 1453896"/>
                <a:gd name="connsiteY28" fmla="*/ 1115568 h 1627632"/>
                <a:gd name="connsiteX29" fmla="*/ 173736 w 1453896"/>
                <a:gd name="connsiteY29" fmla="*/ 1143000 h 1627632"/>
                <a:gd name="connsiteX30" fmla="*/ 146304 w 1453896"/>
                <a:gd name="connsiteY30" fmla="*/ 1161288 h 1627632"/>
                <a:gd name="connsiteX31" fmla="*/ 109728 w 1453896"/>
                <a:gd name="connsiteY31" fmla="*/ 1216152 h 1627632"/>
                <a:gd name="connsiteX32" fmla="*/ 54864 w 1453896"/>
                <a:gd name="connsiteY32" fmla="*/ 1252728 h 1627632"/>
                <a:gd name="connsiteX33" fmla="*/ 27432 w 1453896"/>
                <a:gd name="connsiteY33" fmla="*/ 1307592 h 1627632"/>
                <a:gd name="connsiteX34" fmla="*/ 0 w 1453896"/>
                <a:gd name="connsiteY34" fmla="*/ 1325880 h 1627632"/>
                <a:gd name="connsiteX35" fmla="*/ 45720 w 1453896"/>
                <a:gd name="connsiteY35" fmla="*/ 1389888 h 1627632"/>
                <a:gd name="connsiteX36" fmla="*/ 100584 w 1453896"/>
                <a:gd name="connsiteY36" fmla="*/ 1426464 h 1627632"/>
                <a:gd name="connsiteX37" fmla="*/ 118872 w 1453896"/>
                <a:gd name="connsiteY37" fmla="*/ 1453896 h 1627632"/>
                <a:gd name="connsiteX38" fmla="*/ 146304 w 1453896"/>
                <a:gd name="connsiteY38" fmla="*/ 1463040 h 1627632"/>
                <a:gd name="connsiteX39" fmla="*/ 173736 w 1453896"/>
                <a:gd name="connsiteY39" fmla="*/ 1481328 h 1627632"/>
                <a:gd name="connsiteX40" fmla="*/ 182880 w 1453896"/>
                <a:gd name="connsiteY40" fmla="*/ 1508760 h 1627632"/>
                <a:gd name="connsiteX41" fmla="*/ 265176 w 1453896"/>
                <a:gd name="connsiteY41" fmla="*/ 1554480 h 1627632"/>
                <a:gd name="connsiteX42" fmla="*/ 283464 w 1453896"/>
                <a:gd name="connsiteY42" fmla="*/ 1581912 h 1627632"/>
                <a:gd name="connsiteX43" fmla="*/ 365760 w 1453896"/>
                <a:gd name="connsiteY43" fmla="*/ 1627632 h 1627632"/>
                <a:gd name="connsiteX44" fmla="*/ 393192 w 1453896"/>
                <a:gd name="connsiteY44" fmla="*/ 1609344 h 1627632"/>
                <a:gd name="connsiteX45" fmla="*/ 411480 w 1453896"/>
                <a:gd name="connsiteY45" fmla="*/ 1581912 h 1627632"/>
                <a:gd name="connsiteX46" fmla="*/ 438912 w 1453896"/>
                <a:gd name="connsiteY46" fmla="*/ 1572768 h 1627632"/>
                <a:gd name="connsiteX47" fmla="*/ 466344 w 1453896"/>
                <a:gd name="connsiteY47" fmla="*/ 1517904 h 1627632"/>
                <a:gd name="connsiteX48" fmla="*/ 475488 w 1453896"/>
                <a:gd name="connsiteY48" fmla="*/ 1490472 h 1627632"/>
                <a:gd name="connsiteX49" fmla="*/ 512064 w 1453896"/>
                <a:gd name="connsiteY49" fmla="*/ 1435608 h 1627632"/>
                <a:gd name="connsiteX50" fmla="*/ 566928 w 1453896"/>
                <a:gd name="connsiteY50" fmla="*/ 1325880 h 1627632"/>
                <a:gd name="connsiteX51" fmla="*/ 585216 w 1453896"/>
                <a:gd name="connsiteY51" fmla="*/ 1298448 h 1627632"/>
                <a:gd name="connsiteX52" fmla="*/ 603504 w 1453896"/>
                <a:gd name="connsiteY52" fmla="*/ 1271016 h 1627632"/>
                <a:gd name="connsiteX53" fmla="*/ 630936 w 1453896"/>
                <a:gd name="connsiteY53" fmla="*/ 1252728 h 1627632"/>
                <a:gd name="connsiteX54" fmla="*/ 667512 w 1453896"/>
                <a:gd name="connsiteY54" fmla="*/ 1207008 h 1627632"/>
                <a:gd name="connsiteX55" fmla="*/ 685800 w 1453896"/>
                <a:gd name="connsiteY55" fmla="*/ 1152144 h 1627632"/>
                <a:gd name="connsiteX56" fmla="*/ 722376 w 1453896"/>
                <a:gd name="connsiteY56" fmla="*/ 1097280 h 1627632"/>
                <a:gd name="connsiteX57" fmla="*/ 740664 w 1453896"/>
                <a:gd name="connsiteY57" fmla="*/ 1069848 h 1627632"/>
                <a:gd name="connsiteX58" fmla="*/ 768096 w 1453896"/>
                <a:gd name="connsiteY58" fmla="*/ 1014984 h 1627632"/>
                <a:gd name="connsiteX59" fmla="*/ 795528 w 1453896"/>
                <a:gd name="connsiteY59" fmla="*/ 996696 h 1627632"/>
                <a:gd name="connsiteX60" fmla="*/ 832104 w 1453896"/>
                <a:gd name="connsiteY60" fmla="*/ 950976 h 1627632"/>
                <a:gd name="connsiteX61" fmla="*/ 850392 w 1453896"/>
                <a:gd name="connsiteY61" fmla="*/ 923544 h 1627632"/>
                <a:gd name="connsiteX62" fmla="*/ 905256 w 1453896"/>
                <a:gd name="connsiteY62" fmla="*/ 877824 h 1627632"/>
                <a:gd name="connsiteX63" fmla="*/ 932688 w 1453896"/>
                <a:gd name="connsiteY63" fmla="*/ 868680 h 1627632"/>
                <a:gd name="connsiteX64" fmla="*/ 987552 w 1453896"/>
                <a:gd name="connsiteY64" fmla="*/ 832104 h 1627632"/>
                <a:gd name="connsiteX65" fmla="*/ 1078992 w 1453896"/>
                <a:gd name="connsiteY65" fmla="*/ 786384 h 1627632"/>
                <a:gd name="connsiteX66" fmla="*/ 1133856 w 1453896"/>
                <a:gd name="connsiteY66" fmla="*/ 749808 h 1627632"/>
                <a:gd name="connsiteX67" fmla="*/ 1161288 w 1453896"/>
                <a:gd name="connsiteY67" fmla="*/ 740664 h 1627632"/>
                <a:gd name="connsiteX68" fmla="*/ 1188720 w 1453896"/>
                <a:gd name="connsiteY68" fmla="*/ 722376 h 1627632"/>
                <a:gd name="connsiteX69" fmla="*/ 1243584 w 1453896"/>
                <a:gd name="connsiteY69" fmla="*/ 704088 h 1627632"/>
                <a:gd name="connsiteX70" fmla="*/ 1271016 w 1453896"/>
                <a:gd name="connsiteY70" fmla="*/ 685800 h 1627632"/>
                <a:gd name="connsiteX71" fmla="*/ 1298448 w 1453896"/>
                <a:gd name="connsiteY71" fmla="*/ 676656 h 1627632"/>
                <a:gd name="connsiteX72" fmla="*/ 1353312 w 1453896"/>
                <a:gd name="connsiteY72" fmla="*/ 640080 h 1627632"/>
                <a:gd name="connsiteX73" fmla="*/ 1371600 w 1453896"/>
                <a:gd name="connsiteY73" fmla="*/ 612648 h 1627632"/>
                <a:gd name="connsiteX74" fmla="*/ 1399032 w 1453896"/>
                <a:gd name="connsiteY74" fmla="*/ 594360 h 1627632"/>
                <a:gd name="connsiteX75" fmla="*/ 1435608 w 1453896"/>
                <a:gd name="connsiteY75" fmla="*/ 539496 h 1627632"/>
                <a:gd name="connsiteX76" fmla="*/ 1453896 w 1453896"/>
                <a:gd name="connsiteY76" fmla="*/ 512064 h 1627632"/>
                <a:gd name="connsiteX77" fmla="*/ 1444752 w 1453896"/>
                <a:gd name="connsiteY77" fmla="*/ 420624 h 1627632"/>
                <a:gd name="connsiteX78" fmla="*/ 1399032 w 1453896"/>
                <a:gd name="connsiteY78" fmla="*/ 411480 h 1627632"/>
                <a:gd name="connsiteX79" fmla="*/ 1344168 w 1453896"/>
                <a:gd name="connsiteY79" fmla="*/ 393192 h 1627632"/>
                <a:gd name="connsiteX80" fmla="*/ 1261872 w 1453896"/>
                <a:gd name="connsiteY80" fmla="*/ 338328 h 1627632"/>
                <a:gd name="connsiteX81" fmla="*/ 1234440 w 1453896"/>
                <a:gd name="connsiteY81" fmla="*/ 320040 h 1627632"/>
                <a:gd name="connsiteX82" fmla="*/ 1216152 w 1453896"/>
                <a:gd name="connsiteY82" fmla="*/ 292608 h 1627632"/>
                <a:gd name="connsiteX83" fmla="*/ 1161288 w 1453896"/>
                <a:gd name="connsiteY83" fmla="*/ 256032 h 1627632"/>
                <a:gd name="connsiteX84" fmla="*/ 1124712 w 1453896"/>
                <a:gd name="connsiteY84" fmla="*/ 201168 h 1627632"/>
                <a:gd name="connsiteX85" fmla="*/ 1069848 w 1453896"/>
                <a:gd name="connsiteY85" fmla="*/ 118872 h 1627632"/>
                <a:gd name="connsiteX86" fmla="*/ 1051560 w 1453896"/>
                <a:gd name="connsiteY86" fmla="*/ 91440 h 1627632"/>
                <a:gd name="connsiteX87" fmla="*/ 1033272 w 1453896"/>
                <a:gd name="connsiteY87" fmla="*/ 64008 h 1627632"/>
                <a:gd name="connsiteX88" fmla="*/ 978408 w 1453896"/>
                <a:gd name="connsiteY88" fmla="*/ 27432 h 1627632"/>
                <a:gd name="connsiteX89" fmla="*/ 950976 w 1453896"/>
                <a:gd name="connsiteY89" fmla="*/ 9144 h 1627632"/>
                <a:gd name="connsiteX90" fmla="*/ 905256 w 1453896"/>
                <a:gd name="connsiteY90" fmla="*/ 0 h 162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53896" h="1627632">
                  <a:moveTo>
                    <a:pt x="905256" y="0"/>
                  </a:moveTo>
                  <a:lnTo>
                    <a:pt x="905256" y="0"/>
                  </a:lnTo>
                  <a:cubicBezTo>
                    <a:pt x="883868" y="8020"/>
                    <a:pt x="827585" y="22807"/>
                    <a:pt x="804672" y="45720"/>
                  </a:cubicBezTo>
                  <a:cubicBezTo>
                    <a:pt x="743712" y="106680"/>
                    <a:pt x="832104" y="42672"/>
                    <a:pt x="758952" y="91440"/>
                  </a:cubicBezTo>
                  <a:cubicBezTo>
                    <a:pt x="755904" y="100584"/>
                    <a:pt x="754489" y="110446"/>
                    <a:pt x="749808" y="118872"/>
                  </a:cubicBezTo>
                  <a:lnTo>
                    <a:pt x="694944" y="201168"/>
                  </a:lnTo>
                  <a:cubicBezTo>
                    <a:pt x="688848" y="210312"/>
                    <a:pt x="680131" y="218174"/>
                    <a:pt x="676656" y="228600"/>
                  </a:cubicBezTo>
                  <a:lnTo>
                    <a:pt x="640080" y="338328"/>
                  </a:lnTo>
                  <a:cubicBezTo>
                    <a:pt x="637032" y="347472"/>
                    <a:pt x="636283" y="357740"/>
                    <a:pt x="630936" y="365760"/>
                  </a:cubicBezTo>
                  <a:cubicBezTo>
                    <a:pt x="624840" y="374904"/>
                    <a:pt x="617111" y="383149"/>
                    <a:pt x="612648" y="393192"/>
                  </a:cubicBezTo>
                  <a:cubicBezTo>
                    <a:pt x="604819" y="410808"/>
                    <a:pt x="605053" y="432016"/>
                    <a:pt x="594360" y="448056"/>
                  </a:cubicBezTo>
                  <a:cubicBezTo>
                    <a:pt x="588264" y="457200"/>
                    <a:pt x="580987" y="465658"/>
                    <a:pt x="576072" y="475488"/>
                  </a:cubicBezTo>
                  <a:cubicBezTo>
                    <a:pt x="571761" y="484109"/>
                    <a:pt x="571609" y="494494"/>
                    <a:pt x="566928" y="502920"/>
                  </a:cubicBezTo>
                  <a:cubicBezTo>
                    <a:pt x="556254" y="522133"/>
                    <a:pt x="542544" y="539496"/>
                    <a:pt x="530352" y="557784"/>
                  </a:cubicBezTo>
                  <a:cubicBezTo>
                    <a:pt x="524256" y="566928"/>
                    <a:pt x="515539" y="574790"/>
                    <a:pt x="512064" y="585216"/>
                  </a:cubicBezTo>
                  <a:cubicBezTo>
                    <a:pt x="478716" y="685260"/>
                    <a:pt x="531901" y="533725"/>
                    <a:pt x="484632" y="640080"/>
                  </a:cubicBezTo>
                  <a:cubicBezTo>
                    <a:pt x="476803" y="657696"/>
                    <a:pt x="477037" y="678904"/>
                    <a:pt x="466344" y="694944"/>
                  </a:cubicBezTo>
                  <a:cubicBezTo>
                    <a:pt x="460248" y="704088"/>
                    <a:pt x="452971" y="712546"/>
                    <a:pt x="448056" y="722376"/>
                  </a:cubicBezTo>
                  <a:cubicBezTo>
                    <a:pt x="443745" y="730997"/>
                    <a:pt x="443593" y="741382"/>
                    <a:pt x="438912" y="749808"/>
                  </a:cubicBezTo>
                  <a:cubicBezTo>
                    <a:pt x="428238" y="769021"/>
                    <a:pt x="414528" y="786384"/>
                    <a:pt x="402336" y="804672"/>
                  </a:cubicBezTo>
                  <a:lnTo>
                    <a:pt x="384048" y="832104"/>
                  </a:lnTo>
                  <a:cubicBezTo>
                    <a:pt x="377952" y="841248"/>
                    <a:pt x="369235" y="849110"/>
                    <a:pt x="365760" y="859536"/>
                  </a:cubicBezTo>
                  <a:cubicBezTo>
                    <a:pt x="362712" y="868680"/>
                    <a:pt x="361297" y="878542"/>
                    <a:pt x="356616" y="886968"/>
                  </a:cubicBezTo>
                  <a:cubicBezTo>
                    <a:pt x="345942" y="906181"/>
                    <a:pt x="326991" y="920980"/>
                    <a:pt x="320040" y="941832"/>
                  </a:cubicBezTo>
                  <a:cubicBezTo>
                    <a:pt x="316992" y="950976"/>
                    <a:pt x="316917" y="961738"/>
                    <a:pt x="310896" y="969264"/>
                  </a:cubicBezTo>
                  <a:cubicBezTo>
                    <a:pt x="304031" y="977846"/>
                    <a:pt x="292608" y="981456"/>
                    <a:pt x="283464" y="987552"/>
                  </a:cubicBezTo>
                  <a:cubicBezTo>
                    <a:pt x="276027" y="1009863"/>
                    <a:pt x="273758" y="1024690"/>
                    <a:pt x="256032" y="1042416"/>
                  </a:cubicBezTo>
                  <a:cubicBezTo>
                    <a:pt x="248261" y="1050187"/>
                    <a:pt x="237744" y="1054608"/>
                    <a:pt x="228600" y="1060704"/>
                  </a:cubicBezTo>
                  <a:lnTo>
                    <a:pt x="192024" y="1115568"/>
                  </a:lnTo>
                  <a:cubicBezTo>
                    <a:pt x="185928" y="1124712"/>
                    <a:pt x="182880" y="1136904"/>
                    <a:pt x="173736" y="1143000"/>
                  </a:cubicBezTo>
                  <a:lnTo>
                    <a:pt x="146304" y="1161288"/>
                  </a:lnTo>
                  <a:cubicBezTo>
                    <a:pt x="134112" y="1179576"/>
                    <a:pt x="128016" y="1203960"/>
                    <a:pt x="109728" y="1216152"/>
                  </a:cubicBezTo>
                  <a:lnTo>
                    <a:pt x="54864" y="1252728"/>
                  </a:lnTo>
                  <a:cubicBezTo>
                    <a:pt x="47427" y="1275039"/>
                    <a:pt x="45158" y="1289866"/>
                    <a:pt x="27432" y="1307592"/>
                  </a:cubicBezTo>
                  <a:cubicBezTo>
                    <a:pt x="19661" y="1315363"/>
                    <a:pt x="9144" y="1319784"/>
                    <a:pt x="0" y="1325880"/>
                  </a:cubicBezTo>
                  <a:cubicBezTo>
                    <a:pt x="13125" y="1391506"/>
                    <a:pt x="-5904" y="1358913"/>
                    <a:pt x="45720" y="1389888"/>
                  </a:cubicBezTo>
                  <a:cubicBezTo>
                    <a:pt x="64567" y="1401196"/>
                    <a:pt x="100584" y="1426464"/>
                    <a:pt x="100584" y="1426464"/>
                  </a:cubicBezTo>
                  <a:cubicBezTo>
                    <a:pt x="106680" y="1435608"/>
                    <a:pt x="110290" y="1447031"/>
                    <a:pt x="118872" y="1453896"/>
                  </a:cubicBezTo>
                  <a:cubicBezTo>
                    <a:pt x="126398" y="1459917"/>
                    <a:pt x="137683" y="1458729"/>
                    <a:pt x="146304" y="1463040"/>
                  </a:cubicBezTo>
                  <a:cubicBezTo>
                    <a:pt x="156134" y="1467955"/>
                    <a:pt x="164592" y="1475232"/>
                    <a:pt x="173736" y="1481328"/>
                  </a:cubicBezTo>
                  <a:cubicBezTo>
                    <a:pt x="176784" y="1490472"/>
                    <a:pt x="176064" y="1501944"/>
                    <a:pt x="182880" y="1508760"/>
                  </a:cubicBezTo>
                  <a:cubicBezTo>
                    <a:pt x="214322" y="1540202"/>
                    <a:pt x="230681" y="1542982"/>
                    <a:pt x="265176" y="1554480"/>
                  </a:cubicBezTo>
                  <a:cubicBezTo>
                    <a:pt x="271272" y="1563624"/>
                    <a:pt x="275193" y="1574675"/>
                    <a:pt x="283464" y="1581912"/>
                  </a:cubicBezTo>
                  <a:cubicBezTo>
                    <a:pt x="322162" y="1615773"/>
                    <a:pt x="328083" y="1615073"/>
                    <a:pt x="365760" y="1627632"/>
                  </a:cubicBezTo>
                  <a:cubicBezTo>
                    <a:pt x="374904" y="1621536"/>
                    <a:pt x="385421" y="1617115"/>
                    <a:pt x="393192" y="1609344"/>
                  </a:cubicBezTo>
                  <a:cubicBezTo>
                    <a:pt x="400963" y="1601573"/>
                    <a:pt x="402898" y="1588777"/>
                    <a:pt x="411480" y="1581912"/>
                  </a:cubicBezTo>
                  <a:cubicBezTo>
                    <a:pt x="419006" y="1575891"/>
                    <a:pt x="429768" y="1575816"/>
                    <a:pt x="438912" y="1572768"/>
                  </a:cubicBezTo>
                  <a:cubicBezTo>
                    <a:pt x="461896" y="1503817"/>
                    <a:pt x="430892" y="1588808"/>
                    <a:pt x="466344" y="1517904"/>
                  </a:cubicBezTo>
                  <a:cubicBezTo>
                    <a:pt x="470655" y="1509283"/>
                    <a:pt x="470807" y="1498898"/>
                    <a:pt x="475488" y="1490472"/>
                  </a:cubicBezTo>
                  <a:cubicBezTo>
                    <a:pt x="486162" y="1471259"/>
                    <a:pt x="505113" y="1456460"/>
                    <a:pt x="512064" y="1435608"/>
                  </a:cubicBezTo>
                  <a:cubicBezTo>
                    <a:pt x="537303" y="1359892"/>
                    <a:pt x="519659" y="1396784"/>
                    <a:pt x="566928" y="1325880"/>
                  </a:cubicBezTo>
                  <a:lnTo>
                    <a:pt x="585216" y="1298448"/>
                  </a:lnTo>
                  <a:cubicBezTo>
                    <a:pt x="591312" y="1289304"/>
                    <a:pt x="594360" y="1277112"/>
                    <a:pt x="603504" y="1271016"/>
                  </a:cubicBezTo>
                  <a:lnTo>
                    <a:pt x="630936" y="1252728"/>
                  </a:lnTo>
                  <a:cubicBezTo>
                    <a:pt x="664284" y="1152684"/>
                    <a:pt x="608426" y="1301546"/>
                    <a:pt x="667512" y="1207008"/>
                  </a:cubicBezTo>
                  <a:cubicBezTo>
                    <a:pt x="677729" y="1190661"/>
                    <a:pt x="675107" y="1168184"/>
                    <a:pt x="685800" y="1152144"/>
                  </a:cubicBezTo>
                  <a:lnTo>
                    <a:pt x="722376" y="1097280"/>
                  </a:lnTo>
                  <a:cubicBezTo>
                    <a:pt x="728472" y="1088136"/>
                    <a:pt x="737189" y="1080274"/>
                    <a:pt x="740664" y="1069848"/>
                  </a:cubicBezTo>
                  <a:cubicBezTo>
                    <a:pt x="748101" y="1047537"/>
                    <a:pt x="750370" y="1032710"/>
                    <a:pt x="768096" y="1014984"/>
                  </a:cubicBezTo>
                  <a:cubicBezTo>
                    <a:pt x="775867" y="1007213"/>
                    <a:pt x="786384" y="1002792"/>
                    <a:pt x="795528" y="996696"/>
                  </a:cubicBezTo>
                  <a:cubicBezTo>
                    <a:pt x="813329" y="943292"/>
                    <a:pt x="790744" y="992336"/>
                    <a:pt x="832104" y="950976"/>
                  </a:cubicBezTo>
                  <a:cubicBezTo>
                    <a:pt x="839875" y="943205"/>
                    <a:pt x="843357" y="931987"/>
                    <a:pt x="850392" y="923544"/>
                  </a:cubicBezTo>
                  <a:cubicBezTo>
                    <a:pt x="864837" y="906210"/>
                    <a:pt x="884705" y="888099"/>
                    <a:pt x="905256" y="877824"/>
                  </a:cubicBezTo>
                  <a:cubicBezTo>
                    <a:pt x="913877" y="873513"/>
                    <a:pt x="923544" y="871728"/>
                    <a:pt x="932688" y="868680"/>
                  </a:cubicBezTo>
                  <a:cubicBezTo>
                    <a:pt x="993567" y="807801"/>
                    <a:pt x="928002" y="865187"/>
                    <a:pt x="987552" y="832104"/>
                  </a:cubicBezTo>
                  <a:cubicBezTo>
                    <a:pt x="1076625" y="782619"/>
                    <a:pt x="1007512" y="804254"/>
                    <a:pt x="1078992" y="786384"/>
                  </a:cubicBezTo>
                  <a:cubicBezTo>
                    <a:pt x="1097280" y="774192"/>
                    <a:pt x="1113004" y="756759"/>
                    <a:pt x="1133856" y="749808"/>
                  </a:cubicBezTo>
                  <a:cubicBezTo>
                    <a:pt x="1143000" y="746760"/>
                    <a:pt x="1152667" y="744975"/>
                    <a:pt x="1161288" y="740664"/>
                  </a:cubicBezTo>
                  <a:cubicBezTo>
                    <a:pt x="1171118" y="735749"/>
                    <a:pt x="1178677" y="726839"/>
                    <a:pt x="1188720" y="722376"/>
                  </a:cubicBezTo>
                  <a:cubicBezTo>
                    <a:pt x="1206336" y="714547"/>
                    <a:pt x="1227544" y="714781"/>
                    <a:pt x="1243584" y="704088"/>
                  </a:cubicBezTo>
                  <a:cubicBezTo>
                    <a:pt x="1252728" y="697992"/>
                    <a:pt x="1261186" y="690715"/>
                    <a:pt x="1271016" y="685800"/>
                  </a:cubicBezTo>
                  <a:cubicBezTo>
                    <a:pt x="1279637" y="681489"/>
                    <a:pt x="1290022" y="681337"/>
                    <a:pt x="1298448" y="676656"/>
                  </a:cubicBezTo>
                  <a:cubicBezTo>
                    <a:pt x="1317661" y="665982"/>
                    <a:pt x="1353312" y="640080"/>
                    <a:pt x="1353312" y="640080"/>
                  </a:cubicBezTo>
                  <a:cubicBezTo>
                    <a:pt x="1359408" y="630936"/>
                    <a:pt x="1363829" y="620419"/>
                    <a:pt x="1371600" y="612648"/>
                  </a:cubicBezTo>
                  <a:cubicBezTo>
                    <a:pt x="1379371" y="604877"/>
                    <a:pt x="1391795" y="602631"/>
                    <a:pt x="1399032" y="594360"/>
                  </a:cubicBezTo>
                  <a:cubicBezTo>
                    <a:pt x="1413506" y="577819"/>
                    <a:pt x="1423416" y="557784"/>
                    <a:pt x="1435608" y="539496"/>
                  </a:cubicBezTo>
                  <a:lnTo>
                    <a:pt x="1453896" y="512064"/>
                  </a:lnTo>
                  <a:cubicBezTo>
                    <a:pt x="1450848" y="481584"/>
                    <a:pt x="1459420" y="447516"/>
                    <a:pt x="1444752" y="420624"/>
                  </a:cubicBezTo>
                  <a:cubicBezTo>
                    <a:pt x="1437310" y="406980"/>
                    <a:pt x="1414026" y="415569"/>
                    <a:pt x="1399032" y="411480"/>
                  </a:cubicBezTo>
                  <a:cubicBezTo>
                    <a:pt x="1380434" y="406408"/>
                    <a:pt x="1360208" y="403885"/>
                    <a:pt x="1344168" y="393192"/>
                  </a:cubicBezTo>
                  <a:lnTo>
                    <a:pt x="1261872" y="338328"/>
                  </a:lnTo>
                  <a:lnTo>
                    <a:pt x="1234440" y="320040"/>
                  </a:lnTo>
                  <a:cubicBezTo>
                    <a:pt x="1228344" y="310896"/>
                    <a:pt x="1224734" y="299473"/>
                    <a:pt x="1216152" y="292608"/>
                  </a:cubicBezTo>
                  <a:cubicBezTo>
                    <a:pt x="1153325" y="242346"/>
                    <a:pt x="1226564" y="339959"/>
                    <a:pt x="1161288" y="256032"/>
                  </a:cubicBezTo>
                  <a:cubicBezTo>
                    <a:pt x="1147794" y="238682"/>
                    <a:pt x="1136904" y="219456"/>
                    <a:pt x="1124712" y="201168"/>
                  </a:cubicBezTo>
                  <a:lnTo>
                    <a:pt x="1069848" y="118872"/>
                  </a:lnTo>
                  <a:lnTo>
                    <a:pt x="1051560" y="91440"/>
                  </a:lnTo>
                  <a:cubicBezTo>
                    <a:pt x="1045464" y="82296"/>
                    <a:pt x="1042416" y="70104"/>
                    <a:pt x="1033272" y="64008"/>
                  </a:cubicBezTo>
                  <a:lnTo>
                    <a:pt x="978408" y="27432"/>
                  </a:lnTo>
                  <a:cubicBezTo>
                    <a:pt x="969264" y="21336"/>
                    <a:pt x="961402" y="12619"/>
                    <a:pt x="950976" y="9144"/>
                  </a:cubicBezTo>
                  <a:lnTo>
                    <a:pt x="905256" y="0"/>
                  </a:lnTo>
                  <a:close/>
                </a:path>
              </a:pathLst>
            </a:custGeom>
            <a:solidFill>
              <a:schemeClr val="accent2">
                <a:lumMod val="60000"/>
                <a:lumOff val="40000"/>
                <a:alpha val="4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Legende mit Linie 1 17"/>
            <p:cNvSpPr/>
            <p:nvPr/>
          </p:nvSpPr>
          <p:spPr>
            <a:xfrm flipH="1">
              <a:off x="205848" y="3527697"/>
              <a:ext cx="2016224" cy="1105263"/>
            </a:xfrm>
            <a:prstGeom prst="borderCallout1">
              <a:avLst>
                <a:gd name="adj1" fmla="val 17923"/>
                <a:gd name="adj2" fmla="val 284"/>
                <a:gd name="adj3" fmla="val 45411"/>
                <a:gd name="adj4" fmla="val -117195"/>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t>მოსახლეობის </a:t>
              </a:r>
              <a:r>
                <a:rPr lang="de-DE" sz="1400" dirty="0"/>
                <a:t>85%</a:t>
              </a:r>
            </a:p>
            <a:p>
              <a:pPr algn="ctr"/>
              <a:r>
                <a:rPr lang="de-DE" sz="1400" dirty="0"/>
                <a:t>Decs.: </a:t>
              </a:r>
              <a:r>
                <a:rPr lang="ka-GE" sz="1400" dirty="0"/>
                <a:t>კონტეინერების მიწოდება</a:t>
              </a:r>
              <a:endParaRPr lang="de-DE" sz="1400" dirty="0"/>
            </a:p>
            <a:p>
              <a:pPr algn="ctr"/>
              <a:r>
                <a:rPr lang="de-DE" sz="1400" dirty="0"/>
                <a:t>Res.: 60% &gt;&gt; 80%</a:t>
              </a:r>
            </a:p>
          </p:txBody>
        </p:sp>
      </p:grpSp>
      <p:grpSp>
        <p:nvGrpSpPr>
          <p:cNvPr id="20" name="Gruppieren 19"/>
          <p:cNvGrpSpPr/>
          <p:nvPr/>
        </p:nvGrpSpPr>
        <p:grpSpPr>
          <a:xfrm>
            <a:off x="205848" y="1705098"/>
            <a:ext cx="7584840" cy="4354670"/>
            <a:chOff x="205848" y="1705098"/>
            <a:chExt cx="7584840" cy="4354670"/>
          </a:xfrm>
        </p:grpSpPr>
        <p:sp>
          <p:nvSpPr>
            <p:cNvPr id="13" name="Freihandform 12"/>
            <p:cNvSpPr/>
            <p:nvPr/>
          </p:nvSpPr>
          <p:spPr>
            <a:xfrm>
              <a:off x="2642616" y="3310128"/>
              <a:ext cx="1892808" cy="2039112"/>
            </a:xfrm>
            <a:custGeom>
              <a:avLst/>
              <a:gdLst>
                <a:gd name="connsiteX0" fmla="*/ 192024 w 1892808"/>
                <a:gd name="connsiteY0" fmla="*/ 2039112 h 2039112"/>
                <a:gd name="connsiteX1" fmla="*/ 192024 w 1892808"/>
                <a:gd name="connsiteY1" fmla="*/ 2039112 h 2039112"/>
                <a:gd name="connsiteX2" fmla="*/ 128016 w 1892808"/>
                <a:gd name="connsiteY2" fmla="*/ 1984248 h 2039112"/>
                <a:gd name="connsiteX3" fmla="*/ 82296 w 1892808"/>
                <a:gd name="connsiteY3" fmla="*/ 1947672 h 2039112"/>
                <a:gd name="connsiteX4" fmla="*/ 45720 w 1892808"/>
                <a:gd name="connsiteY4" fmla="*/ 1892808 h 2039112"/>
                <a:gd name="connsiteX5" fmla="*/ 36576 w 1892808"/>
                <a:gd name="connsiteY5" fmla="*/ 1865376 h 2039112"/>
                <a:gd name="connsiteX6" fmla="*/ 18288 w 1892808"/>
                <a:gd name="connsiteY6" fmla="*/ 1837944 h 2039112"/>
                <a:gd name="connsiteX7" fmla="*/ 0 w 1892808"/>
                <a:gd name="connsiteY7" fmla="*/ 1783080 h 2039112"/>
                <a:gd name="connsiteX8" fmla="*/ 27432 w 1892808"/>
                <a:gd name="connsiteY8" fmla="*/ 1691640 h 2039112"/>
                <a:gd name="connsiteX9" fmla="*/ 54864 w 1892808"/>
                <a:gd name="connsiteY9" fmla="*/ 1673352 h 2039112"/>
                <a:gd name="connsiteX10" fmla="*/ 100584 w 1892808"/>
                <a:gd name="connsiteY10" fmla="*/ 1636776 h 2039112"/>
                <a:gd name="connsiteX11" fmla="*/ 155448 w 1892808"/>
                <a:gd name="connsiteY11" fmla="*/ 1600200 h 2039112"/>
                <a:gd name="connsiteX12" fmla="*/ 201168 w 1892808"/>
                <a:gd name="connsiteY12" fmla="*/ 1517904 h 2039112"/>
                <a:gd name="connsiteX13" fmla="*/ 228600 w 1892808"/>
                <a:gd name="connsiteY13" fmla="*/ 1408176 h 2039112"/>
                <a:gd name="connsiteX14" fmla="*/ 283464 w 1892808"/>
                <a:gd name="connsiteY14" fmla="*/ 1389888 h 2039112"/>
                <a:gd name="connsiteX15" fmla="*/ 365760 w 1892808"/>
                <a:gd name="connsiteY15" fmla="*/ 1399032 h 2039112"/>
                <a:gd name="connsiteX16" fmla="*/ 420624 w 1892808"/>
                <a:gd name="connsiteY16" fmla="*/ 1417320 h 2039112"/>
                <a:gd name="connsiteX17" fmla="*/ 448056 w 1892808"/>
                <a:gd name="connsiteY17" fmla="*/ 1426464 h 2039112"/>
                <a:gd name="connsiteX18" fmla="*/ 512064 w 1892808"/>
                <a:gd name="connsiteY18" fmla="*/ 1417320 h 2039112"/>
                <a:gd name="connsiteX19" fmla="*/ 576072 w 1892808"/>
                <a:gd name="connsiteY19" fmla="*/ 1344168 h 2039112"/>
                <a:gd name="connsiteX20" fmla="*/ 585216 w 1892808"/>
                <a:gd name="connsiteY20" fmla="*/ 1316736 h 2039112"/>
                <a:gd name="connsiteX21" fmla="*/ 621792 w 1892808"/>
                <a:gd name="connsiteY21" fmla="*/ 1234440 h 2039112"/>
                <a:gd name="connsiteX22" fmla="*/ 630936 w 1892808"/>
                <a:gd name="connsiteY22" fmla="*/ 1207008 h 2039112"/>
                <a:gd name="connsiteX23" fmla="*/ 676656 w 1892808"/>
                <a:gd name="connsiteY23" fmla="*/ 1124712 h 2039112"/>
                <a:gd name="connsiteX24" fmla="*/ 813816 w 1892808"/>
                <a:gd name="connsiteY24" fmla="*/ 1078992 h 2039112"/>
                <a:gd name="connsiteX25" fmla="*/ 886968 w 1892808"/>
                <a:gd name="connsiteY25" fmla="*/ 1033272 h 2039112"/>
                <a:gd name="connsiteX26" fmla="*/ 896112 w 1892808"/>
                <a:gd name="connsiteY26" fmla="*/ 1005840 h 2039112"/>
                <a:gd name="connsiteX27" fmla="*/ 822960 w 1892808"/>
                <a:gd name="connsiteY27" fmla="*/ 914400 h 2039112"/>
                <a:gd name="connsiteX28" fmla="*/ 795528 w 1892808"/>
                <a:gd name="connsiteY28" fmla="*/ 896112 h 2039112"/>
                <a:gd name="connsiteX29" fmla="*/ 768096 w 1892808"/>
                <a:gd name="connsiteY29" fmla="*/ 877824 h 2039112"/>
                <a:gd name="connsiteX30" fmla="*/ 749808 w 1892808"/>
                <a:gd name="connsiteY30" fmla="*/ 850392 h 2039112"/>
                <a:gd name="connsiteX31" fmla="*/ 694944 w 1892808"/>
                <a:gd name="connsiteY31" fmla="*/ 813816 h 2039112"/>
                <a:gd name="connsiteX32" fmla="*/ 658368 w 1892808"/>
                <a:gd name="connsiteY32" fmla="*/ 758952 h 2039112"/>
                <a:gd name="connsiteX33" fmla="*/ 640080 w 1892808"/>
                <a:gd name="connsiteY33" fmla="*/ 731520 h 2039112"/>
                <a:gd name="connsiteX34" fmla="*/ 603504 w 1892808"/>
                <a:gd name="connsiteY34" fmla="*/ 649224 h 2039112"/>
                <a:gd name="connsiteX35" fmla="*/ 594360 w 1892808"/>
                <a:gd name="connsiteY35" fmla="*/ 621792 h 2039112"/>
                <a:gd name="connsiteX36" fmla="*/ 566928 w 1892808"/>
                <a:gd name="connsiteY36" fmla="*/ 502920 h 2039112"/>
                <a:gd name="connsiteX37" fmla="*/ 576072 w 1892808"/>
                <a:gd name="connsiteY37" fmla="*/ 118872 h 2039112"/>
                <a:gd name="connsiteX38" fmla="*/ 612648 w 1892808"/>
                <a:gd name="connsiteY38" fmla="*/ 36576 h 2039112"/>
                <a:gd name="connsiteX39" fmla="*/ 640080 w 1892808"/>
                <a:gd name="connsiteY39" fmla="*/ 18288 h 2039112"/>
                <a:gd name="connsiteX40" fmla="*/ 694944 w 1892808"/>
                <a:gd name="connsiteY40" fmla="*/ 0 h 2039112"/>
                <a:gd name="connsiteX41" fmla="*/ 923544 w 1892808"/>
                <a:gd name="connsiteY41" fmla="*/ 9144 h 2039112"/>
                <a:gd name="connsiteX42" fmla="*/ 1005840 w 1892808"/>
                <a:gd name="connsiteY42" fmla="*/ 27432 h 2039112"/>
                <a:gd name="connsiteX43" fmla="*/ 1060704 w 1892808"/>
                <a:gd name="connsiteY43" fmla="*/ 36576 h 2039112"/>
                <a:gd name="connsiteX44" fmla="*/ 1133856 w 1892808"/>
                <a:gd name="connsiteY44" fmla="*/ 54864 h 2039112"/>
                <a:gd name="connsiteX45" fmla="*/ 1243584 w 1892808"/>
                <a:gd name="connsiteY45" fmla="*/ 91440 h 2039112"/>
                <a:gd name="connsiteX46" fmla="*/ 1271016 w 1892808"/>
                <a:gd name="connsiteY46" fmla="*/ 100584 h 2039112"/>
                <a:gd name="connsiteX47" fmla="*/ 1298448 w 1892808"/>
                <a:gd name="connsiteY47" fmla="*/ 109728 h 2039112"/>
                <a:gd name="connsiteX48" fmla="*/ 1444752 w 1892808"/>
                <a:gd name="connsiteY48" fmla="*/ 137160 h 2039112"/>
                <a:gd name="connsiteX49" fmla="*/ 1682496 w 1892808"/>
                <a:gd name="connsiteY49" fmla="*/ 128016 h 2039112"/>
                <a:gd name="connsiteX50" fmla="*/ 1737360 w 1892808"/>
                <a:gd name="connsiteY50" fmla="*/ 109728 h 2039112"/>
                <a:gd name="connsiteX51" fmla="*/ 1810512 w 1892808"/>
                <a:gd name="connsiteY51" fmla="*/ 118872 h 2039112"/>
                <a:gd name="connsiteX52" fmla="*/ 1856232 w 1892808"/>
                <a:gd name="connsiteY52" fmla="*/ 128016 h 2039112"/>
                <a:gd name="connsiteX53" fmla="*/ 1865376 w 1892808"/>
                <a:gd name="connsiteY53" fmla="*/ 155448 h 2039112"/>
                <a:gd name="connsiteX54" fmla="*/ 1892808 w 1892808"/>
                <a:gd name="connsiteY54" fmla="*/ 210312 h 2039112"/>
                <a:gd name="connsiteX55" fmla="*/ 1865376 w 1892808"/>
                <a:gd name="connsiteY55" fmla="*/ 320040 h 2039112"/>
                <a:gd name="connsiteX56" fmla="*/ 1828800 w 1892808"/>
                <a:gd name="connsiteY56" fmla="*/ 374904 h 2039112"/>
                <a:gd name="connsiteX57" fmla="*/ 1810512 w 1892808"/>
                <a:gd name="connsiteY57" fmla="*/ 402336 h 2039112"/>
                <a:gd name="connsiteX58" fmla="*/ 1783080 w 1892808"/>
                <a:gd name="connsiteY58" fmla="*/ 420624 h 2039112"/>
                <a:gd name="connsiteX59" fmla="*/ 1755648 w 1892808"/>
                <a:gd name="connsiteY59" fmla="*/ 475488 h 2039112"/>
                <a:gd name="connsiteX60" fmla="*/ 1728216 w 1892808"/>
                <a:gd name="connsiteY60" fmla="*/ 493776 h 2039112"/>
                <a:gd name="connsiteX61" fmla="*/ 1700784 w 1892808"/>
                <a:gd name="connsiteY61" fmla="*/ 521208 h 2039112"/>
                <a:gd name="connsiteX62" fmla="*/ 1645920 w 1892808"/>
                <a:gd name="connsiteY62" fmla="*/ 557784 h 2039112"/>
                <a:gd name="connsiteX63" fmla="*/ 1600200 w 1892808"/>
                <a:gd name="connsiteY63" fmla="*/ 603504 h 2039112"/>
                <a:gd name="connsiteX64" fmla="*/ 1572768 w 1892808"/>
                <a:gd name="connsiteY64" fmla="*/ 612648 h 2039112"/>
                <a:gd name="connsiteX65" fmla="*/ 1517904 w 1892808"/>
                <a:gd name="connsiteY65" fmla="*/ 649224 h 2039112"/>
                <a:gd name="connsiteX66" fmla="*/ 1499616 w 1892808"/>
                <a:gd name="connsiteY66" fmla="*/ 676656 h 2039112"/>
                <a:gd name="connsiteX67" fmla="*/ 1472184 w 1892808"/>
                <a:gd name="connsiteY67" fmla="*/ 685800 h 2039112"/>
                <a:gd name="connsiteX68" fmla="*/ 1444752 w 1892808"/>
                <a:gd name="connsiteY68" fmla="*/ 704088 h 2039112"/>
                <a:gd name="connsiteX69" fmla="*/ 1399032 w 1892808"/>
                <a:gd name="connsiteY69" fmla="*/ 740664 h 2039112"/>
                <a:gd name="connsiteX70" fmla="*/ 1353312 w 1892808"/>
                <a:gd name="connsiteY70" fmla="*/ 795528 h 2039112"/>
                <a:gd name="connsiteX71" fmla="*/ 1325880 w 1892808"/>
                <a:gd name="connsiteY71" fmla="*/ 813816 h 2039112"/>
                <a:gd name="connsiteX72" fmla="*/ 1316736 w 1892808"/>
                <a:gd name="connsiteY72" fmla="*/ 841248 h 2039112"/>
                <a:gd name="connsiteX73" fmla="*/ 1271016 w 1892808"/>
                <a:gd name="connsiteY73" fmla="*/ 886968 h 2039112"/>
                <a:gd name="connsiteX74" fmla="*/ 1261872 w 1892808"/>
                <a:gd name="connsiteY74" fmla="*/ 914400 h 2039112"/>
                <a:gd name="connsiteX75" fmla="*/ 1225296 w 1892808"/>
                <a:gd name="connsiteY75" fmla="*/ 969264 h 2039112"/>
                <a:gd name="connsiteX76" fmla="*/ 1207008 w 1892808"/>
                <a:gd name="connsiteY76" fmla="*/ 996696 h 2039112"/>
                <a:gd name="connsiteX77" fmla="*/ 1197864 w 1892808"/>
                <a:gd name="connsiteY77" fmla="*/ 1024128 h 2039112"/>
                <a:gd name="connsiteX78" fmla="*/ 1170432 w 1892808"/>
                <a:gd name="connsiteY78" fmla="*/ 1042416 h 2039112"/>
                <a:gd name="connsiteX79" fmla="*/ 1143000 w 1892808"/>
                <a:gd name="connsiteY79" fmla="*/ 1097280 h 2039112"/>
                <a:gd name="connsiteX80" fmla="*/ 1133856 w 1892808"/>
                <a:gd name="connsiteY80" fmla="*/ 1124712 h 2039112"/>
                <a:gd name="connsiteX81" fmla="*/ 1097280 w 1892808"/>
                <a:gd name="connsiteY81" fmla="*/ 1179576 h 2039112"/>
                <a:gd name="connsiteX82" fmla="*/ 1078992 w 1892808"/>
                <a:gd name="connsiteY82" fmla="*/ 1207008 h 2039112"/>
                <a:gd name="connsiteX83" fmla="*/ 1069848 w 1892808"/>
                <a:gd name="connsiteY83" fmla="*/ 1234440 h 2039112"/>
                <a:gd name="connsiteX84" fmla="*/ 1051560 w 1892808"/>
                <a:gd name="connsiteY84" fmla="*/ 1261872 h 2039112"/>
                <a:gd name="connsiteX85" fmla="*/ 1033272 w 1892808"/>
                <a:gd name="connsiteY85" fmla="*/ 1316736 h 2039112"/>
                <a:gd name="connsiteX86" fmla="*/ 1024128 w 1892808"/>
                <a:gd name="connsiteY86" fmla="*/ 1344168 h 2039112"/>
                <a:gd name="connsiteX87" fmla="*/ 1005840 w 1892808"/>
                <a:gd name="connsiteY87" fmla="*/ 1399032 h 2039112"/>
                <a:gd name="connsiteX88" fmla="*/ 996696 w 1892808"/>
                <a:gd name="connsiteY88" fmla="*/ 1426464 h 2039112"/>
                <a:gd name="connsiteX89" fmla="*/ 987552 w 1892808"/>
                <a:gd name="connsiteY89" fmla="*/ 1463040 h 2039112"/>
                <a:gd name="connsiteX90" fmla="*/ 969264 w 1892808"/>
                <a:gd name="connsiteY90" fmla="*/ 1517904 h 2039112"/>
                <a:gd name="connsiteX91" fmla="*/ 960120 w 1892808"/>
                <a:gd name="connsiteY91" fmla="*/ 1554480 h 2039112"/>
                <a:gd name="connsiteX92" fmla="*/ 941832 w 1892808"/>
                <a:gd name="connsiteY92" fmla="*/ 1609344 h 2039112"/>
                <a:gd name="connsiteX93" fmla="*/ 896112 w 1892808"/>
                <a:gd name="connsiteY93" fmla="*/ 1691640 h 2039112"/>
                <a:gd name="connsiteX94" fmla="*/ 795528 w 1892808"/>
                <a:gd name="connsiteY94" fmla="*/ 1746504 h 2039112"/>
                <a:gd name="connsiteX95" fmla="*/ 722376 w 1892808"/>
                <a:gd name="connsiteY95" fmla="*/ 1764792 h 2039112"/>
                <a:gd name="connsiteX96" fmla="*/ 667512 w 1892808"/>
                <a:gd name="connsiteY96" fmla="*/ 1783080 h 2039112"/>
                <a:gd name="connsiteX97" fmla="*/ 612648 w 1892808"/>
                <a:gd name="connsiteY97" fmla="*/ 1792224 h 2039112"/>
                <a:gd name="connsiteX98" fmla="*/ 521208 w 1892808"/>
                <a:gd name="connsiteY98" fmla="*/ 1819656 h 2039112"/>
                <a:gd name="connsiteX99" fmla="*/ 493776 w 1892808"/>
                <a:gd name="connsiteY99" fmla="*/ 1828800 h 2039112"/>
                <a:gd name="connsiteX100" fmla="*/ 466344 w 1892808"/>
                <a:gd name="connsiteY100" fmla="*/ 1847088 h 2039112"/>
                <a:gd name="connsiteX101" fmla="*/ 411480 w 1892808"/>
                <a:gd name="connsiteY101" fmla="*/ 1874520 h 2039112"/>
                <a:gd name="connsiteX102" fmla="*/ 338328 w 1892808"/>
                <a:gd name="connsiteY102" fmla="*/ 1920240 h 2039112"/>
                <a:gd name="connsiteX103" fmla="*/ 283464 w 1892808"/>
                <a:gd name="connsiteY103" fmla="*/ 1956816 h 2039112"/>
                <a:gd name="connsiteX104" fmla="*/ 256032 w 1892808"/>
                <a:gd name="connsiteY104" fmla="*/ 1975104 h 2039112"/>
                <a:gd name="connsiteX105" fmla="*/ 237744 w 1892808"/>
                <a:gd name="connsiteY105" fmla="*/ 2002536 h 2039112"/>
                <a:gd name="connsiteX106" fmla="*/ 192024 w 1892808"/>
                <a:gd name="connsiteY106" fmla="*/ 2039112 h 203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892808" h="2039112">
                  <a:moveTo>
                    <a:pt x="192024" y="2039112"/>
                  </a:moveTo>
                  <a:lnTo>
                    <a:pt x="192024" y="2039112"/>
                  </a:lnTo>
                  <a:cubicBezTo>
                    <a:pt x="170688" y="2020824"/>
                    <a:pt x="147887" y="2004119"/>
                    <a:pt x="128016" y="1984248"/>
                  </a:cubicBezTo>
                  <a:cubicBezTo>
                    <a:pt x="86656" y="1942888"/>
                    <a:pt x="135700" y="1965473"/>
                    <a:pt x="82296" y="1947672"/>
                  </a:cubicBezTo>
                  <a:cubicBezTo>
                    <a:pt x="70104" y="1929384"/>
                    <a:pt x="52671" y="1913660"/>
                    <a:pt x="45720" y="1892808"/>
                  </a:cubicBezTo>
                  <a:cubicBezTo>
                    <a:pt x="42672" y="1883664"/>
                    <a:pt x="40887" y="1873997"/>
                    <a:pt x="36576" y="1865376"/>
                  </a:cubicBezTo>
                  <a:cubicBezTo>
                    <a:pt x="31661" y="1855546"/>
                    <a:pt x="22751" y="1847987"/>
                    <a:pt x="18288" y="1837944"/>
                  </a:cubicBezTo>
                  <a:cubicBezTo>
                    <a:pt x="10459" y="1820328"/>
                    <a:pt x="0" y="1783080"/>
                    <a:pt x="0" y="1783080"/>
                  </a:cubicBezTo>
                  <a:cubicBezTo>
                    <a:pt x="3660" y="1768439"/>
                    <a:pt x="20753" y="1696092"/>
                    <a:pt x="27432" y="1691640"/>
                  </a:cubicBezTo>
                  <a:lnTo>
                    <a:pt x="54864" y="1673352"/>
                  </a:lnTo>
                  <a:cubicBezTo>
                    <a:pt x="88655" y="1622666"/>
                    <a:pt x="53819" y="1662757"/>
                    <a:pt x="100584" y="1636776"/>
                  </a:cubicBezTo>
                  <a:cubicBezTo>
                    <a:pt x="119797" y="1626102"/>
                    <a:pt x="155448" y="1600200"/>
                    <a:pt x="155448" y="1600200"/>
                  </a:cubicBezTo>
                  <a:cubicBezTo>
                    <a:pt x="179020" y="1564842"/>
                    <a:pt x="193121" y="1554117"/>
                    <a:pt x="201168" y="1517904"/>
                  </a:cubicBezTo>
                  <a:cubicBezTo>
                    <a:pt x="203048" y="1509443"/>
                    <a:pt x="215297" y="1412610"/>
                    <a:pt x="228600" y="1408176"/>
                  </a:cubicBezTo>
                  <a:lnTo>
                    <a:pt x="283464" y="1389888"/>
                  </a:lnTo>
                  <a:cubicBezTo>
                    <a:pt x="310896" y="1392936"/>
                    <a:pt x="338695" y="1393619"/>
                    <a:pt x="365760" y="1399032"/>
                  </a:cubicBezTo>
                  <a:cubicBezTo>
                    <a:pt x="384663" y="1402813"/>
                    <a:pt x="402336" y="1411224"/>
                    <a:pt x="420624" y="1417320"/>
                  </a:cubicBezTo>
                  <a:lnTo>
                    <a:pt x="448056" y="1426464"/>
                  </a:lnTo>
                  <a:cubicBezTo>
                    <a:pt x="469392" y="1423416"/>
                    <a:pt x="491420" y="1423513"/>
                    <a:pt x="512064" y="1417320"/>
                  </a:cubicBezTo>
                  <a:cubicBezTo>
                    <a:pt x="539722" y="1409023"/>
                    <a:pt x="569524" y="1363811"/>
                    <a:pt x="576072" y="1344168"/>
                  </a:cubicBezTo>
                  <a:cubicBezTo>
                    <a:pt x="579120" y="1335024"/>
                    <a:pt x="580905" y="1325357"/>
                    <a:pt x="585216" y="1316736"/>
                  </a:cubicBezTo>
                  <a:cubicBezTo>
                    <a:pt x="628688" y="1229793"/>
                    <a:pt x="574611" y="1375984"/>
                    <a:pt x="621792" y="1234440"/>
                  </a:cubicBezTo>
                  <a:lnTo>
                    <a:pt x="630936" y="1207008"/>
                  </a:lnTo>
                  <a:cubicBezTo>
                    <a:pt x="640465" y="1178422"/>
                    <a:pt x="649706" y="1142679"/>
                    <a:pt x="676656" y="1124712"/>
                  </a:cubicBezTo>
                  <a:cubicBezTo>
                    <a:pt x="754485" y="1072826"/>
                    <a:pt x="709675" y="1090563"/>
                    <a:pt x="813816" y="1078992"/>
                  </a:cubicBezTo>
                  <a:cubicBezTo>
                    <a:pt x="863855" y="1062312"/>
                    <a:pt x="866681" y="1073846"/>
                    <a:pt x="886968" y="1033272"/>
                  </a:cubicBezTo>
                  <a:cubicBezTo>
                    <a:pt x="891279" y="1024651"/>
                    <a:pt x="893064" y="1014984"/>
                    <a:pt x="896112" y="1005840"/>
                  </a:cubicBezTo>
                  <a:cubicBezTo>
                    <a:pt x="870873" y="930124"/>
                    <a:pt x="893864" y="961669"/>
                    <a:pt x="822960" y="914400"/>
                  </a:cubicBezTo>
                  <a:lnTo>
                    <a:pt x="795528" y="896112"/>
                  </a:lnTo>
                  <a:lnTo>
                    <a:pt x="768096" y="877824"/>
                  </a:lnTo>
                  <a:cubicBezTo>
                    <a:pt x="762000" y="868680"/>
                    <a:pt x="758079" y="857629"/>
                    <a:pt x="749808" y="850392"/>
                  </a:cubicBezTo>
                  <a:cubicBezTo>
                    <a:pt x="733267" y="835918"/>
                    <a:pt x="694944" y="813816"/>
                    <a:pt x="694944" y="813816"/>
                  </a:cubicBezTo>
                  <a:lnTo>
                    <a:pt x="658368" y="758952"/>
                  </a:lnTo>
                  <a:cubicBezTo>
                    <a:pt x="652272" y="749808"/>
                    <a:pt x="643555" y="741946"/>
                    <a:pt x="640080" y="731520"/>
                  </a:cubicBezTo>
                  <a:cubicBezTo>
                    <a:pt x="592899" y="589976"/>
                    <a:pt x="646976" y="736167"/>
                    <a:pt x="603504" y="649224"/>
                  </a:cubicBezTo>
                  <a:cubicBezTo>
                    <a:pt x="599193" y="640603"/>
                    <a:pt x="596896" y="631091"/>
                    <a:pt x="594360" y="621792"/>
                  </a:cubicBezTo>
                  <a:cubicBezTo>
                    <a:pt x="577817" y="561134"/>
                    <a:pt x="577591" y="556237"/>
                    <a:pt x="566928" y="502920"/>
                  </a:cubicBezTo>
                  <a:cubicBezTo>
                    <a:pt x="569976" y="374904"/>
                    <a:pt x="568084" y="246675"/>
                    <a:pt x="576072" y="118872"/>
                  </a:cubicBezTo>
                  <a:cubicBezTo>
                    <a:pt x="577279" y="99556"/>
                    <a:pt x="595386" y="53838"/>
                    <a:pt x="612648" y="36576"/>
                  </a:cubicBezTo>
                  <a:cubicBezTo>
                    <a:pt x="620419" y="28805"/>
                    <a:pt x="630037" y="22751"/>
                    <a:pt x="640080" y="18288"/>
                  </a:cubicBezTo>
                  <a:cubicBezTo>
                    <a:pt x="657696" y="10459"/>
                    <a:pt x="694944" y="0"/>
                    <a:pt x="694944" y="0"/>
                  </a:cubicBezTo>
                  <a:cubicBezTo>
                    <a:pt x="771144" y="3048"/>
                    <a:pt x="847452" y="4071"/>
                    <a:pt x="923544" y="9144"/>
                  </a:cubicBezTo>
                  <a:cubicBezTo>
                    <a:pt x="947499" y="10741"/>
                    <a:pt x="981750" y="22614"/>
                    <a:pt x="1005840" y="27432"/>
                  </a:cubicBezTo>
                  <a:cubicBezTo>
                    <a:pt x="1024020" y="31068"/>
                    <a:pt x="1042575" y="32691"/>
                    <a:pt x="1060704" y="36576"/>
                  </a:cubicBezTo>
                  <a:cubicBezTo>
                    <a:pt x="1085281" y="41842"/>
                    <a:pt x="1110011" y="46916"/>
                    <a:pt x="1133856" y="54864"/>
                  </a:cubicBezTo>
                  <a:lnTo>
                    <a:pt x="1243584" y="91440"/>
                  </a:lnTo>
                  <a:lnTo>
                    <a:pt x="1271016" y="100584"/>
                  </a:lnTo>
                  <a:cubicBezTo>
                    <a:pt x="1280160" y="103632"/>
                    <a:pt x="1289097" y="107390"/>
                    <a:pt x="1298448" y="109728"/>
                  </a:cubicBezTo>
                  <a:cubicBezTo>
                    <a:pt x="1395440" y="133976"/>
                    <a:pt x="1346660" y="124898"/>
                    <a:pt x="1444752" y="137160"/>
                  </a:cubicBezTo>
                  <a:cubicBezTo>
                    <a:pt x="1524000" y="134112"/>
                    <a:pt x="1603536" y="135419"/>
                    <a:pt x="1682496" y="128016"/>
                  </a:cubicBezTo>
                  <a:cubicBezTo>
                    <a:pt x="1701689" y="126217"/>
                    <a:pt x="1737360" y="109728"/>
                    <a:pt x="1737360" y="109728"/>
                  </a:cubicBezTo>
                  <a:cubicBezTo>
                    <a:pt x="1761744" y="112776"/>
                    <a:pt x="1786224" y="115135"/>
                    <a:pt x="1810512" y="118872"/>
                  </a:cubicBezTo>
                  <a:cubicBezTo>
                    <a:pt x="1825873" y="121235"/>
                    <a:pt x="1843300" y="119395"/>
                    <a:pt x="1856232" y="128016"/>
                  </a:cubicBezTo>
                  <a:cubicBezTo>
                    <a:pt x="1864252" y="133363"/>
                    <a:pt x="1861065" y="146827"/>
                    <a:pt x="1865376" y="155448"/>
                  </a:cubicBezTo>
                  <a:cubicBezTo>
                    <a:pt x="1900828" y="226352"/>
                    <a:pt x="1869824" y="141361"/>
                    <a:pt x="1892808" y="210312"/>
                  </a:cubicBezTo>
                  <a:cubicBezTo>
                    <a:pt x="1888237" y="237736"/>
                    <a:pt x="1881477" y="295889"/>
                    <a:pt x="1865376" y="320040"/>
                  </a:cubicBezTo>
                  <a:lnTo>
                    <a:pt x="1828800" y="374904"/>
                  </a:lnTo>
                  <a:cubicBezTo>
                    <a:pt x="1822704" y="384048"/>
                    <a:pt x="1819656" y="396240"/>
                    <a:pt x="1810512" y="402336"/>
                  </a:cubicBezTo>
                  <a:lnTo>
                    <a:pt x="1783080" y="420624"/>
                  </a:lnTo>
                  <a:cubicBezTo>
                    <a:pt x="1775643" y="442935"/>
                    <a:pt x="1773374" y="457762"/>
                    <a:pt x="1755648" y="475488"/>
                  </a:cubicBezTo>
                  <a:cubicBezTo>
                    <a:pt x="1747877" y="483259"/>
                    <a:pt x="1736659" y="486741"/>
                    <a:pt x="1728216" y="493776"/>
                  </a:cubicBezTo>
                  <a:cubicBezTo>
                    <a:pt x="1718282" y="502055"/>
                    <a:pt x="1710992" y="513269"/>
                    <a:pt x="1700784" y="521208"/>
                  </a:cubicBezTo>
                  <a:cubicBezTo>
                    <a:pt x="1683434" y="534702"/>
                    <a:pt x="1645920" y="557784"/>
                    <a:pt x="1645920" y="557784"/>
                  </a:cubicBezTo>
                  <a:cubicBezTo>
                    <a:pt x="1627632" y="585216"/>
                    <a:pt x="1630680" y="588264"/>
                    <a:pt x="1600200" y="603504"/>
                  </a:cubicBezTo>
                  <a:cubicBezTo>
                    <a:pt x="1591579" y="607815"/>
                    <a:pt x="1581194" y="607967"/>
                    <a:pt x="1572768" y="612648"/>
                  </a:cubicBezTo>
                  <a:cubicBezTo>
                    <a:pt x="1553555" y="623322"/>
                    <a:pt x="1517904" y="649224"/>
                    <a:pt x="1517904" y="649224"/>
                  </a:cubicBezTo>
                  <a:cubicBezTo>
                    <a:pt x="1511808" y="658368"/>
                    <a:pt x="1508198" y="669791"/>
                    <a:pt x="1499616" y="676656"/>
                  </a:cubicBezTo>
                  <a:cubicBezTo>
                    <a:pt x="1492090" y="682677"/>
                    <a:pt x="1480805" y="681489"/>
                    <a:pt x="1472184" y="685800"/>
                  </a:cubicBezTo>
                  <a:cubicBezTo>
                    <a:pt x="1462354" y="690715"/>
                    <a:pt x="1453896" y="697992"/>
                    <a:pt x="1444752" y="704088"/>
                  </a:cubicBezTo>
                  <a:cubicBezTo>
                    <a:pt x="1403852" y="765439"/>
                    <a:pt x="1452033" y="705330"/>
                    <a:pt x="1399032" y="740664"/>
                  </a:cubicBezTo>
                  <a:cubicBezTo>
                    <a:pt x="1354092" y="770624"/>
                    <a:pt x="1387048" y="761792"/>
                    <a:pt x="1353312" y="795528"/>
                  </a:cubicBezTo>
                  <a:cubicBezTo>
                    <a:pt x="1345541" y="803299"/>
                    <a:pt x="1335024" y="807720"/>
                    <a:pt x="1325880" y="813816"/>
                  </a:cubicBezTo>
                  <a:cubicBezTo>
                    <a:pt x="1322832" y="822960"/>
                    <a:pt x="1322757" y="833722"/>
                    <a:pt x="1316736" y="841248"/>
                  </a:cubicBezTo>
                  <a:cubicBezTo>
                    <a:pt x="1267968" y="902208"/>
                    <a:pt x="1307592" y="813816"/>
                    <a:pt x="1271016" y="886968"/>
                  </a:cubicBezTo>
                  <a:cubicBezTo>
                    <a:pt x="1266705" y="895589"/>
                    <a:pt x="1266553" y="905974"/>
                    <a:pt x="1261872" y="914400"/>
                  </a:cubicBezTo>
                  <a:cubicBezTo>
                    <a:pt x="1251198" y="933613"/>
                    <a:pt x="1237488" y="950976"/>
                    <a:pt x="1225296" y="969264"/>
                  </a:cubicBezTo>
                  <a:cubicBezTo>
                    <a:pt x="1219200" y="978408"/>
                    <a:pt x="1210483" y="986270"/>
                    <a:pt x="1207008" y="996696"/>
                  </a:cubicBezTo>
                  <a:cubicBezTo>
                    <a:pt x="1203960" y="1005840"/>
                    <a:pt x="1203885" y="1016602"/>
                    <a:pt x="1197864" y="1024128"/>
                  </a:cubicBezTo>
                  <a:cubicBezTo>
                    <a:pt x="1190999" y="1032710"/>
                    <a:pt x="1179576" y="1036320"/>
                    <a:pt x="1170432" y="1042416"/>
                  </a:cubicBezTo>
                  <a:cubicBezTo>
                    <a:pt x="1147448" y="1111367"/>
                    <a:pt x="1178452" y="1026376"/>
                    <a:pt x="1143000" y="1097280"/>
                  </a:cubicBezTo>
                  <a:cubicBezTo>
                    <a:pt x="1138689" y="1105901"/>
                    <a:pt x="1138537" y="1116286"/>
                    <a:pt x="1133856" y="1124712"/>
                  </a:cubicBezTo>
                  <a:cubicBezTo>
                    <a:pt x="1123182" y="1143925"/>
                    <a:pt x="1109472" y="1161288"/>
                    <a:pt x="1097280" y="1179576"/>
                  </a:cubicBezTo>
                  <a:cubicBezTo>
                    <a:pt x="1091184" y="1188720"/>
                    <a:pt x="1082467" y="1196582"/>
                    <a:pt x="1078992" y="1207008"/>
                  </a:cubicBezTo>
                  <a:cubicBezTo>
                    <a:pt x="1075944" y="1216152"/>
                    <a:pt x="1074159" y="1225819"/>
                    <a:pt x="1069848" y="1234440"/>
                  </a:cubicBezTo>
                  <a:cubicBezTo>
                    <a:pt x="1064933" y="1244270"/>
                    <a:pt x="1056023" y="1251829"/>
                    <a:pt x="1051560" y="1261872"/>
                  </a:cubicBezTo>
                  <a:cubicBezTo>
                    <a:pt x="1043731" y="1279488"/>
                    <a:pt x="1039368" y="1298448"/>
                    <a:pt x="1033272" y="1316736"/>
                  </a:cubicBezTo>
                  <a:lnTo>
                    <a:pt x="1024128" y="1344168"/>
                  </a:lnTo>
                  <a:lnTo>
                    <a:pt x="1005840" y="1399032"/>
                  </a:lnTo>
                  <a:cubicBezTo>
                    <a:pt x="1002792" y="1408176"/>
                    <a:pt x="999034" y="1417113"/>
                    <a:pt x="996696" y="1426464"/>
                  </a:cubicBezTo>
                  <a:cubicBezTo>
                    <a:pt x="993648" y="1438656"/>
                    <a:pt x="991163" y="1451003"/>
                    <a:pt x="987552" y="1463040"/>
                  </a:cubicBezTo>
                  <a:cubicBezTo>
                    <a:pt x="982013" y="1481504"/>
                    <a:pt x="973939" y="1499202"/>
                    <a:pt x="969264" y="1517904"/>
                  </a:cubicBezTo>
                  <a:cubicBezTo>
                    <a:pt x="966216" y="1530096"/>
                    <a:pt x="963731" y="1542443"/>
                    <a:pt x="960120" y="1554480"/>
                  </a:cubicBezTo>
                  <a:cubicBezTo>
                    <a:pt x="954581" y="1572944"/>
                    <a:pt x="947928" y="1591056"/>
                    <a:pt x="941832" y="1609344"/>
                  </a:cubicBezTo>
                  <a:cubicBezTo>
                    <a:pt x="932303" y="1637930"/>
                    <a:pt x="923062" y="1673673"/>
                    <a:pt x="896112" y="1691640"/>
                  </a:cubicBezTo>
                  <a:cubicBezTo>
                    <a:pt x="866067" y="1711670"/>
                    <a:pt x="828721" y="1738206"/>
                    <a:pt x="795528" y="1746504"/>
                  </a:cubicBezTo>
                  <a:cubicBezTo>
                    <a:pt x="771144" y="1752600"/>
                    <a:pt x="746221" y="1756844"/>
                    <a:pt x="722376" y="1764792"/>
                  </a:cubicBezTo>
                  <a:cubicBezTo>
                    <a:pt x="704088" y="1770888"/>
                    <a:pt x="686527" y="1779911"/>
                    <a:pt x="667512" y="1783080"/>
                  </a:cubicBezTo>
                  <a:cubicBezTo>
                    <a:pt x="649224" y="1786128"/>
                    <a:pt x="630828" y="1788588"/>
                    <a:pt x="612648" y="1792224"/>
                  </a:cubicBezTo>
                  <a:cubicBezTo>
                    <a:pt x="578099" y="1799134"/>
                    <a:pt x="556197" y="1807993"/>
                    <a:pt x="521208" y="1819656"/>
                  </a:cubicBezTo>
                  <a:cubicBezTo>
                    <a:pt x="512064" y="1822704"/>
                    <a:pt x="501796" y="1823453"/>
                    <a:pt x="493776" y="1828800"/>
                  </a:cubicBezTo>
                  <a:cubicBezTo>
                    <a:pt x="484632" y="1834896"/>
                    <a:pt x="476174" y="1842173"/>
                    <a:pt x="466344" y="1847088"/>
                  </a:cubicBezTo>
                  <a:cubicBezTo>
                    <a:pt x="390628" y="1884946"/>
                    <a:pt x="490096" y="1822109"/>
                    <a:pt x="411480" y="1874520"/>
                  </a:cubicBezTo>
                  <a:cubicBezTo>
                    <a:pt x="367611" y="1940324"/>
                    <a:pt x="429734" y="1859303"/>
                    <a:pt x="338328" y="1920240"/>
                  </a:cubicBezTo>
                  <a:lnTo>
                    <a:pt x="283464" y="1956816"/>
                  </a:lnTo>
                  <a:lnTo>
                    <a:pt x="256032" y="1975104"/>
                  </a:lnTo>
                  <a:cubicBezTo>
                    <a:pt x="249936" y="1984248"/>
                    <a:pt x="245515" y="1994765"/>
                    <a:pt x="237744" y="2002536"/>
                  </a:cubicBezTo>
                  <a:cubicBezTo>
                    <a:pt x="229973" y="2010307"/>
                    <a:pt x="199644" y="2033016"/>
                    <a:pt x="192024" y="2039112"/>
                  </a:cubicBezTo>
                  <a:close/>
                </a:path>
              </a:pathLst>
            </a:custGeom>
            <a:solidFill>
              <a:schemeClr val="accent6">
                <a:lumMod val="60000"/>
                <a:lumOff val="40000"/>
                <a:alpha val="4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6318504" y="1705098"/>
              <a:ext cx="1472184" cy="2318262"/>
            </a:xfrm>
            <a:custGeom>
              <a:avLst/>
              <a:gdLst>
                <a:gd name="connsiteX0" fmla="*/ 603504 w 1472184"/>
                <a:gd name="connsiteY0" fmla="*/ 4830 h 2318262"/>
                <a:gd name="connsiteX1" fmla="*/ 603504 w 1472184"/>
                <a:gd name="connsiteY1" fmla="*/ 4830 h 2318262"/>
                <a:gd name="connsiteX2" fmla="*/ 676656 w 1472184"/>
                <a:gd name="connsiteY2" fmla="*/ 87126 h 2318262"/>
                <a:gd name="connsiteX3" fmla="*/ 704088 w 1472184"/>
                <a:gd name="connsiteY3" fmla="*/ 96270 h 2318262"/>
                <a:gd name="connsiteX4" fmla="*/ 722376 w 1472184"/>
                <a:gd name="connsiteY4" fmla="*/ 123702 h 2318262"/>
                <a:gd name="connsiteX5" fmla="*/ 786384 w 1472184"/>
                <a:gd name="connsiteY5" fmla="*/ 141990 h 2318262"/>
                <a:gd name="connsiteX6" fmla="*/ 813816 w 1472184"/>
                <a:gd name="connsiteY6" fmla="*/ 151134 h 2318262"/>
                <a:gd name="connsiteX7" fmla="*/ 1024128 w 1472184"/>
                <a:gd name="connsiteY7" fmla="*/ 169422 h 2318262"/>
                <a:gd name="connsiteX8" fmla="*/ 1143000 w 1472184"/>
                <a:gd name="connsiteY8" fmla="*/ 160278 h 2318262"/>
                <a:gd name="connsiteX9" fmla="*/ 1170432 w 1472184"/>
                <a:gd name="connsiteY9" fmla="*/ 151134 h 2318262"/>
                <a:gd name="connsiteX10" fmla="*/ 1216152 w 1472184"/>
                <a:gd name="connsiteY10" fmla="*/ 141990 h 2318262"/>
                <a:gd name="connsiteX11" fmla="*/ 1243584 w 1472184"/>
                <a:gd name="connsiteY11" fmla="*/ 132846 h 2318262"/>
                <a:gd name="connsiteX12" fmla="*/ 1307592 w 1472184"/>
                <a:gd name="connsiteY12" fmla="*/ 123702 h 2318262"/>
                <a:gd name="connsiteX13" fmla="*/ 1417320 w 1472184"/>
                <a:gd name="connsiteY13" fmla="*/ 132846 h 2318262"/>
                <a:gd name="connsiteX14" fmla="*/ 1453896 w 1472184"/>
                <a:gd name="connsiteY14" fmla="*/ 178566 h 2318262"/>
                <a:gd name="connsiteX15" fmla="*/ 1472184 w 1472184"/>
                <a:gd name="connsiteY15" fmla="*/ 205998 h 2318262"/>
                <a:gd name="connsiteX16" fmla="*/ 1444752 w 1472184"/>
                <a:gd name="connsiteY16" fmla="*/ 334014 h 2318262"/>
                <a:gd name="connsiteX17" fmla="*/ 1417320 w 1472184"/>
                <a:gd name="connsiteY17" fmla="*/ 361446 h 2318262"/>
                <a:gd name="connsiteX18" fmla="*/ 1389888 w 1472184"/>
                <a:gd name="connsiteY18" fmla="*/ 379734 h 2318262"/>
                <a:gd name="connsiteX19" fmla="*/ 1362456 w 1472184"/>
                <a:gd name="connsiteY19" fmla="*/ 407166 h 2318262"/>
                <a:gd name="connsiteX20" fmla="*/ 1307592 w 1472184"/>
                <a:gd name="connsiteY20" fmla="*/ 443742 h 2318262"/>
                <a:gd name="connsiteX21" fmla="*/ 1271016 w 1472184"/>
                <a:gd name="connsiteY21" fmla="*/ 489462 h 2318262"/>
                <a:gd name="connsiteX22" fmla="*/ 1216152 w 1472184"/>
                <a:gd name="connsiteY22" fmla="*/ 571758 h 2318262"/>
                <a:gd name="connsiteX23" fmla="*/ 1197864 w 1472184"/>
                <a:gd name="connsiteY23" fmla="*/ 599190 h 2318262"/>
                <a:gd name="connsiteX24" fmla="*/ 1143000 w 1472184"/>
                <a:gd name="connsiteY24" fmla="*/ 763782 h 2318262"/>
                <a:gd name="connsiteX25" fmla="*/ 1133856 w 1472184"/>
                <a:gd name="connsiteY25" fmla="*/ 791214 h 2318262"/>
                <a:gd name="connsiteX26" fmla="*/ 1124712 w 1472184"/>
                <a:gd name="connsiteY26" fmla="*/ 818646 h 2318262"/>
                <a:gd name="connsiteX27" fmla="*/ 1106424 w 1472184"/>
                <a:gd name="connsiteY27" fmla="*/ 846078 h 2318262"/>
                <a:gd name="connsiteX28" fmla="*/ 1078992 w 1472184"/>
                <a:gd name="connsiteY28" fmla="*/ 910086 h 2318262"/>
                <a:gd name="connsiteX29" fmla="*/ 1051560 w 1472184"/>
                <a:gd name="connsiteY29" fmla="*/ 928374 h 2318262"/>
                <a:gd name="connsiteX30" fmla="*/ 1024128 w 1472184"/>
                <a:gd name="connsiteY30" fmla="*/ 1010670 h 2318262"/>
                <a:gd name="connsiteX31" fmla="*/ 1014984 w 1472184"/>
                <a:gd name="connsiteY31" fmla="*/ 1038102 h 2318262"/>
                <a:gd name="connsiteX32" fmla="*/ 996696 w 1472184"/>
                <a:gd name="connsiteY32" fmla="*/ 1065534 h 2318262"/>
                <a:gd name="connsiteX33" fmla="*/ 969264 w 1472184"/>
                <a:gd name="connsiteY33" fmla="*/ 1147830 h 2318262"/>
                <a:gd name="connsiteX34" fmla="*/ 941832 w 1472184"/>
                <a:gd name="connsiteY34" fmla="*/ 1230126 h 2318262"/>
                <a:gd name="connsiteX35" fmla="*/ 932688 w 1472184"/>
                <a:gd name="connsiteY35" fmla="*/ 1257558 h 2318262"/>
                <a:gd name="connsiteX36" fmla="*/ 941832 w 1472184"/>
                <a:gd name="connsiteY36" fmla="*/ 1284990 h 2318262"/>
                <a:gd name="connsiteX37" fmla="*/ 996696 w 1472184"/>
                <a:gd name="connsiteY37" fmla="*/ 1303278 h 2318262"/>
                <a:gd name="connsiteX38" fmla="*/ 1051560 w 1472184"/>
                <a:gd name="connsiteY38" fmla="*/ 1330710 h 2318262"/>
                <a:gd name="connsiteX39" fmla="*/ 1069848 w 1472184"/>
                <a:gd name="connsiteY39" fmla="*/ 1358142 h 2318262"/>
                <a:gd name="connsiteX40" fmla="*/ 1097280 w 1472184"/>
                <a:gd name="connsiteY40" fmla="*/ 1376430 h 2318262"/>
                <a:gd name="connsiteX41" fmla="*/ 1106424 w 1472184"/>
                <a:gd name="connsiteY41" fmla="*/ 1403862 h 2318262"/>
                <a:gd name="connsiteX42" fmla="*/ 1133856 w 1472184"/>
                <a:gd name="connsiteY42" fmla="*/ 1431294 h 2318262"/>
                <a:gd name="connsiteX43" fmla="*/ 1170432 w 1472184"/>
                <a:gd name="connsiteY43" fmla="*/ 1477014 h 2318262"/>
                <a:gd name="connsiteX44" fmla="*/ 1188720 w 1472184"/>
                <a:gd name="connsiteY44" fmla="*/ 1504446 h 2318262"/>
                <a:gd name="connsiteX45" fmla="*/ 1252728 w 1472184"/>
                <a:gd name="connsiteY45" fmla="*/ 1550166 h 2318262"/>
                <a:gd name="connsiteX46" fmla="*/ 1261872 w 1472184"/>
                <a:gd name="connsiteY46" fmla="*/ 1577598 h 2318262"/>
                <a:gd name="connsiteX47" fmla="*/ 1289304 w 1472184"/>
                <a:gd name="connsiteY47" fmla="*/ 1586742 h 2318262"/>
                <a:gd name="connsiteX48" fmla="*/ 1307592 w 1472184"/>
                <a:gd name="connsiteY48" fmla="*/ 1641606 h 2318262"/>
                <a:gd name="connsiteX49" fmla="*/ 1298448 w 1472184"/>
                <a:gd name="connsiteY49" fmla="*/ 1705614 h 2318262"/>
                <a:gd name="connsiteX50" fmla="*/ 1243584 w 1472184"/>
                <a:gd name="connsiteY50" fmla="*/ 1742190 h 2318262"/>
                <a:gd name="connsiteX51" fmla="*/ 1078992 w 1472184"/>
                <a:gd name="connsiteY51" fmla="*/ 1723902 h 2318262"/>
                <a:gd name="connsiteX52" fmla="*/ 1051560 w 1472184"/>
                <a:gd name="connsiteY52" fmla="*/ 1705614 h 2318262"/>
                <a:gd name="connsiteX53" fmla="*/ 978408 w 1472184"/>
                <a:gd name="connsiteY53" fmla="*/ 1659894 h 2318262"/>
                <a:gd name="connsiteX54" fmla="*/ 950976 w 1472184"/>
                <a:gd name="connsiteY54" fmla="*/ 1650750 h 2318262"/>
                <a:gd name="connsiteX55" fmla="*/ 923544 w 1472184"/>
                <a:gd name="connsiteY55" fmla="*/ 1641606 h 2318262"/>
                <a:gd name="connsiteX56" fmla="*/ 822960 w 1472184"/>
                <a:gd name="connsiteY56" fmla="*/ 1659894 h 2318262"/>
                <a:gd name="connsiteX57" fmla="*/ 768096 w 1472184"/>
                <a:gd name="connsiteY57" fmla="*/ 1696470 h 2318262"/>
                <a:gd name="connsiteX58" fmla="*/ 713232 w 1472184"/>
                <a:gd name="connsiteY58" fmla="*/ 1733046 h 2318262"/>
                <a:gd name="connsiteX59" fmla="*/ 685800 w 1472184"/>
                <a:gd name="connsiteY59" fmla="*/ 1751334 h 2318262"/>
                <a:gd name="connsiteX60" fmla="*/ 621792 w 1472184"/>
                <a:gd name="connsiteY60" fmla="*/ 1815342 h 2318262"/>
                <a:gd name="connsiteX61" fmla="*/ 603504 w 1472184"/>
                <a:gd name="connsiteY61" fmla="*/ 1842774 h 2318262"/>
                <a:gd name="connsiteX62" fmla="*/ 576072 w 1472184"/>
                <a:gd name="connsiteY62" fmla="*/ 1861062 h 2318262"/>
                <a:gd name="connsiteX63" fmla="*/ 521208 w 1472184"/>
                <a:gd name="connsiteY63" fmla="*/ 1943358 h 2318262"/>
                <a:gd name="connsiteX64" fmla="*/ 502920 w 1472184"/>
                <a:gd name="connsiteY64" fmla="*/ 1970790 h 2318262"/>
                <a:gd name="connsiteX65" fmla="*/ 475488 w 1472184"/>
                <a:gd name="connsiteY65" fmla="*/ 2053086 h 2318262"/>
                <a:gd name="connsiteX66" fmla="*/ 466344 w 1472184"/>
                <a:gd name="connsiteY66" fmla="*/ 2080518 h 2318262"/>
                <a:gd name="connsiteX67" fmla="*/ 411480 w 1472184"/>
                <a:gd name="connsiteY67" fmla="*/ 2126238 h 2318262"/>
                <a:gd name="connsiteX68" fmla="*/ 356616 w 1472184"/>
                <a:gd name="connsiteY68" fmla="*/ 2162814 h 2318262"/>
                <a:gd name="connsiteX69" fmla="*/ 329184 w 1472184"/>
                <a:gd name="connsiteY69" fmla="*/ 2181102 h 2318262"/>
                <a:gd name="connsiteX70" fmla="*/ 301752 w 1472184"/>
                <a:gd name="connsiteY70" fmla="*/ 2199390 h 2318262"/>
                <a:gd name="connsiteX71" fmla="*/ 246888 w 1472184"/>
                <a:gd name="connsiteY71" fmla="*/ 2217678 h 2318262"/>
                <a:gd name="connsiteX72" fmla="*/ 164592 w 1472184"/>
                <a:gd name="connsiteY72" fmla="*/ 2272542 h 2318262"/>
                <a:gd name="connsiteX73" fmla="*/ 137160 w 1472184"/>
                <a:gd name="connsiteY73" fmla="*/ 2290830 h 2318262"/>
                <a:gd name="connsiteX74" fmla="*/ 109728 w 1472184"/>
                <a:gd name="connsiteY74" fmla="*/ 2309118 h 2318262"/>
                <a:gd name="connsiteX75" fmla="*/ 82296 w 1472184"/>
                <a:gd name="connsiteY75" fmla="*/ 2318262 h 2318262"/>
                <a:gd name="connsiteX76" fmla="*/ 27432 w 1472184"/>
                <a:gd name="connsiteY76" fmla="*/ 2309118 h 2318262"/>
                <a:gd name="connsiteX77" fmla="*/ 0 w 1472184"/>
                <a:gd name="connsiteY77" fmla="*/ 2254254 h 2318262"/>
                <a:gd name="connsiteX78" fmla="*/ 9144 w 1472184"/>
                <a:gd name="connsiteY78" fmla="*/ 2071374 h 2318262"/>
                <a:gd name="connsiteX79" fmla="*/ 27432 w 1472184"/>
                <a:gd name="connsiteY79" fmla="*/ 2007366 h 2318262"/>
                <a:gd name="connsiteX80" fmla="*/ 54864 w 1472184"/>
                <a:gd name="connsiteY80" fmla="*/ 1915926 h 2318262"/>
                <a:gd name="connsiteX81" fmla="*/ 82296 w 1472184"/>
                <a:gd name="connsiteY81" fmla="*/ 1861062 h 2318262"/>
                <a:gd name="connsiteX82" fmla="*/ 100584 w 1472184"/>
                <a:gd name="connsiteY82" fmla="*/ 1833630 h 2318262"/>
                <a:gd name="connsiteX83" fmla="*/ 109728 w 1472184"/>
                <a:gd name="connsiteY83" fmla="*/ 1806198 h 2318262"/>
                <a:gd name="connsiteX84" fmla="*/ 128016 w 1472184"/>
                <a:gd name="connsiteY84" fmla="*/ 1778766 h 2318262"/>
                <a:gd name="connsiteX85" fmla="*/ 137160 w 1472184"/>
                <a:gd name="connsiteY85" fmla="*/ 1751334 h 2318262"/>
                <a:gd name="connsiteX86" fmla="*/ 173736 w 1472184"/>
                <a:gd name="connsiteY86" fmla="*/ 1696470 h 2318262"/>
                <a:gd name="connsiteX87" fmla="*/ 192024 w 1472184"/>
                <a:gd name="connsiteY87" fmla="*/ 1669038 h 2318262"/>
                <a:gd name="connsiteX88" fmla="*/ 210312 w 1472184"/>
                <a:gd name="connsiteY88" fmla="*/ 1641606 h 2318262"/>
                <a:gd name="connsiteX89" fmla="*/ 219456 w 1472184"/>
                <a:gd name="connsiteY89" fmla="*/ 1614174 h 2318262"/>
                <a:gd name="connsiteX90" fmla="*/ 237744 w 1472184"/>
                <a:gd name="connsiteY90" fmla="*/ 1586742 h 2318262"/>
                <a:gd name="connsiteX91" fmla="*/ 256032 w 1472184"/>
                <a:gd name="connsiteY91" fmla="*/ 1531878 h 2318262"/>
                <a:gd name="connsiteX92" fmla="*/ 265176 w 1472184"/>
                <a:gd name="connsiteY92" fmla="*/ 1504446 h 2318262"/>
                <a:gd name="connsiteX93" fmla="*/ 274320 w 1472184"/>
                <a:gd name="connsiteY93" fmla="*/ 1284990 h 2318262"/>
                <a:gd name="connsiteX94" fmla="*/ 283464 w 1472184"/>
                <a:gd name="connsiteY94" fmla="*/ 1257558 h 2318262"/>
                <a:gd name="connsiteX95" fmla="*/ 338328 w 1472184"/>
                <a:gd name="connsiteY95" fmla="*/ 1239270 h 2318262"/>
                <a:gd name="connsiteX96" fmla="*/ 365760 w 1472184"/>
                <a:gd name="connsiteY96" fmla="*/ 1230126 h 2318262"/>
                <a:gd name="connsiteX97" fmla="*/ 393192 w 1472184"/>
                <a:gd name="connsiteY97" fmla="*/ 1220982 h 2318262"/>
                <a:gd name="connsiteX98" fmla="*/ 502920 w 1472184"/>
                <a:gd name="connsiteY98" fmla="*/ 1211838 h 2318262"/>
                <a:gd name="connsiteX99" fmla="*/ 694944 w 1472184"/>
                <a:gd name="connsiteY99" fmla="*/ 1202694 h 2318262"/>
                <a:gd name="connsiteX100" fmla="*/ 749808 w 1472184"/>
                <a:gd name="connsiteY100" fmla="*/ 1184406 h 2318262"/>
                <a:gd name="connsiteX101" fmla="*/ 795528 w 1472184"/>
                <a:gd name="connsiteY101" fmla="*/ 1138686 h 2318262"/>
                <a:gd name="connsiteX102" fmla="*/ 822960 w 1472184"/>
                <a:gd name="connsiteY102" fmla="*/ 1056390 h 2318262"/>
                <a:gd name="connsiteX103" fmla="*/ 832104 w 1472184"/>
                <a:gd name="connsiteY103" fmla="*/ 1028958 h 2318262"/>
                <a:gd name="connsiteX104" fmla="*/ 841248 w 1472184"/>
                <a:gd name="connsiteY104" fmla="*/ 974094 h 2318262"/>
                <a:gd name="connsiteX105" fmla="*/ 850392 w 1472184"/>
                <a:gd name="connsiteY105" fmla="*/ 891798 h 2318262"/>
                <a:gd name="connsiteX106" fmla="*/ 859536 w 1472184"/>
                <a:gd name="connsiteY106" fmla="*/ 846078 h 2318262"/>
                <a:gd name="connsiteX107" fmla="*/ 886968 w 1472184"/>
                <a:gd name="connsiteY107" fmla="*/ 644910 h 2318262"/>
                <a:gd name="connsiteX108" fmla="*/ 859536 w 1472184"/>
                <a:gd name="connsiteY108" fmla="*/ 379734 h 2318262"/>
                <a:gd name="connsiteX109" fmla="*/ 832104 w 1472184"/>
                <a:gd name="connsiteY109" fmla="*/ 324870 h 2318262"/>
                <a:gd name="connsiteX110" fmla="*/ 804672 w 1472184"/>
                <a:gd name="connsiteY110" fmla="*/ 306582 h 2318262"/>
                <a:gd name="connsiteX111" fmla="*/ 786384 w 1472184"/>
                <a:gd name="connsiteY111" fmla="*/ 279150 h 2318262"/>
                <a:gd name="connsiteX112" fmla="*/ 731520 w 1472184"/>
                <a:gd name="connsiteY112" fmla="*/ 251718 h 2318262"/>
                <a:gd name="connsiteX113" fmla="*/ 685800 w 1472184"/>
                <a:gd name="connsiteY113" fmla="*/ 215142 h 2318262"/>
                <a:gd name="connsiteX114" fmla="*/ 667512 w 1472184"/>
                <a:gd name="connsiteY114" fmla="*/ 187710 h 2318262"/>
                <a:gd name="connsiteX115" fmla="*/ 612648 w 1472184"/>
                <a:gd name="connsiteY115" fmla="*/ 160278 h 2318262"/>
                <a:gd name="connsiteX116" fmla="*/ 539496 w 1472184"/>
                <a:gd name="connsiteY116" fmla="*/ 114558 h 2318262"/>
                <a:gd name="connsiteX117" fmla="*/ 512064 w 1472184"/>
                <a:gd name="connsiteY117" fmla="*/ 96270 h 2318262"/>
                <a:gd name="connsiteX118" fmla="*/ 438912 w 1472184"/>
                <a:gd name="connsiteY118" fmla="*/ 77982 h 2318262"/>
                <a:gd name="connsiteX119" fmla="*/ 429768 w 1472184"/>
                <a:gd name="connsiteY119" fmla="*/ 50550 h 2318262"/>
                <a:gd name="connsiteX120" fmla="*/ 521208 w 1472184"/>
                <a:gd name="connsiteY120" fmla="*/ 13974 h 2318262"/>
                <a:gd name="connsiteX121" fmla="*/ 548640 w 1472184"/>
                <a:gd name="connsiteY121" fmla="*/ 4830 h 2318262"/>
                <a:gd name="connsiteX122" fmla="*/ 603504 w 1472184"/>
                <a:gd name="connsiteY122" fmla="*/ 4830 h 231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72184" h="2318262">
                  <a:moveTo>
                    <a:pt x="603504" y="4830"/>
                  </a:moveTo>
                  <a:lnTo>
                    <a:pt x="603504" y="4830"/>
                  </a:lnTo>
                  <a:cubicBezTo>
                    <a:pt x="633853" y="47318"/>
                    <a:pt x="636528" y="67062"/>
                    <a:pt x="676656" y="87126"/>
                  </a:cubicBezTo>
                  <a:cubicBezTo>
                    <a:pt x="685277" y="91437"/>
                    <a:pt x="694944" y="93222"/>
                    <a:pt x="704088" y="96270"/>
                  </a:cubicBezTo>
                  <a:cubicBezTo>
                    <a:pt x="710184" y="105414"/>
                    <a:pt x="713794" y="116837"/>
                    <a:pt x="722376" y="123702"/>
                  </a:cubicBezTo>
                  <a:cubicBezTo>
                    <a:pt x="728466" y="128574"/>
                    <a:pt x="783828" y="141260"/>
                    <a:pt x="786384" y="141990"/>
                  </a:cubicBezTo>
                  <a:cubicBezTo>
                    <a:pt x="795652" y="144638"/>
                    <a:pt x="804465" y="148796"/>
                    <a:pt x="813816" y="151134"/>
                  </a:cubicBezTo>
                  <a:cubicBezTo>
                    <a:pt x="887806" y="169631"/>
                    <a:pt x="934570" y="164447"/>
                    <a:pt x="1024128" y="169422"/>
                  </a:cubicBezTo>
                  <a:cubicBezTo>
                    <a:pt x="1063752" y="166374"/>
                    <a:pt x="1103566" y="165207"/>
                    <a:pt x="1143000" y="160278"/>
                  </a:cubicBezTo>
                  <a:cubicBezTo>
                    <a:pt x="1152564" y="159082"/>
                    <a:pt x="1161081" y="153472"/>
                    <a:pt x="1170432" y="151134"/>
                  </a:cubicBezTo>
                  <a:cubicBezTo>
                    <a:pt x="1185510" y="147365"/>
                    <a:pt x="1201074" y="145759"/>
                    <a:pt x="1216152" y="141990"/>
                  </a:cubicBezTo>
                  <a:cubicBezTo>
                    <a:pt x="1225503" y="139652"/>
                    <a:pt x="1234133" y="134736"/>
                    <a:pt x="1243584" y="132846"/>
                  </a:cubicBezTo>
                  <a:cubicBezTo>
                    <a:pt x="1264718" y="128619"/>
                    <a:pt x="1286256" y="126750"/>
                    <a:pt x="1307592" y="123702"/>
                  </a:cubicBezTo>
                  <a:cubicBezTo>
                    <a:pt x="1344168" y="126750"/>
                    <a:pt x="1381330" y="125648"/>
                    <a:pt x="1417320" y="132846"/>
                  </a:cubicBezTo>
                  <a:cubicBezTo>
                    <a:pt x="1451574" y="139697"/>
                    <a:pt x="1442327" y="155429"/>
                    <a:pt x="1453896" y="178566"/>
                  </a:cubicBezTo>
                  <a:cubicBezTo>
                    <a:pt x="1458811" y="188396"/>
                    <a:pt x="1466088" y="196854"/>
                    <a:pt x="1472184" y="205998"/>
                  </a:cubicBezTo>
                  <a:cubicBezTo>
                    <a:pt x="1470140" y="222350"/>
                    <a:pt x="1463366" y="315400"/>
                    <a:pt x="1444752" y="334014"/>
                  </a:cubicBezTo>
                  <a:cubicBezTo>
                    <a:pt x="1435608" y="343158"/>
                    <a:pt x="1427254" y="353167"/>
                    <a:pt x="1417320" y="361446"/>
                  </a:cubicBezTo>
                  <a:cubicBezTo>
                    <a:pt x="1408877" y="368481"/>
                    <a:pt x="1398331" y="372699"/>
                    <a:pt x="1389888" y="379734"/>
                  </a:cubicBezTo>
                  <a:cubicBezTo>
                    <a:pt x="1379954" y="388013"/>
                    <a:pt x="1372664" y="399227"/>
                    <a:pt x="1362456" y="407166"/>
                  </a:cubicBezTo>
                  <a:cubicBezTo>
                    <a:pt x="1345106" y="420660"/>
                    <a:pt x="1307592" y="443742"/>
                    <a:pt x="1307592" y="443742"/>
                  </a:cubicBezTo>
                  <a:cubicBezTo>
                    <a:pt x="1287000" y="505518"/>
                    <a:pt x="1315558" y="438557"/>
                    <a:pt x="1271016" y="489462"/>
                  </a:cubicBezTo>
                  <a:lnTo>
                    <a:pt x="1216152" y="571758"/>
                  </a:lnTo>
                  <a:cubicBezTo>
                    <a:pt x="1210056" y="580902"/>
                    <a:pt x="1201339" y="588764"/>
                    <a:pt x="1197864" y="599190"/>
                  </a:cubicBezTo>
                  <a:lnTo>
                    <a:pt x="1143000" y="763782"/>
                  </a:lnTo>
                  <a:lnTo>
                    <a:pt x="1133856" y="791214"/>
                  </a:lnTo>
                  <a:cubicBezTo>
                    <a:pt x="1130808" y="800358"/>
                    <a:pt x="1130059" y="810626"/>
                    <a:pt x="1124712" y="818646"/>
                  </a:cubicBezTo>
                  <a:cubicBezTo>
                    <a:pt x="1118616" y="827790"/>
                    <a:pt x="1111339" y="836248"/>
                    <a:pt x="1106424" y="846078"/>
                  </a:cubicBezTo>
                  <a:cubicBezTo>
                    <a:pt x="1092131" y="874664"/>
                    <a:pt x="1102776" y="881545"/>
                    <a:pt x="1078992" y="910086"/>
                  </a:cubicBezTo>
                  <a:cubicBezTo>
                    <a:pt x="1071957" y="918529"/>
                    <a:pt x="1060704" y="922278"/>
                    <a:pt x="1051560" y="928374"/>
                  </a:cubicBezTo>
                  <a:lnTo>
                    <a:pt x="1024128" y="1010670"/>
                  </a:lnTo>
                  <a:cubicBezTo>
                    <a:pt x="1021080" y="1019814"/>
                    <a:pt x="1020331" y="1030082"/>
                    <a:pt x="1014984" y="1038102"/>
                  </a:cubicBezTo>
                  <a:cubicBezTo>
                    <a:pt x="1008888" y="1047246"/>
                    <a:pt x="1001159" y="1055491"/>
                    <a:pt x="996696" y="1065534"/>
                  </a:cubicBezTo>
                  <a:lnTo>
                    <a:pt x="969264" y="1147830"/>
                  </a:lnTo>
                  <a:lnTo>
                    <a:pt x="941832" y="1230126"/>
                  </a:lnTo>
                  <a:lnTo>
                    <a:pt x="932688" y="1257558"/>
                  </a:lnTo>
                  <a:cubicBezTo>
                    <a:pt x="935736" y="1266702"/>
                    <a:pt x="933989" y="1279388"/>
                    <a:pt x="941832" y="1284990"/>
                  </a:cubicBezTo>
                  <a:cubicBezTo>
                    <a:pt x="957519" y="1296195"/>
                    <a:pt x="978408" y="1297182"/>
                    <a:pt x="996696" y="1303278"/>
                  </a:cubicBezTo>
                  <a:cubicBezTo>
                    <a:pt x="1034554" y="1315897"/>
                    <a:pt x="1016108" y="1307075"/>
                    <a:pt x="1051560" y="1330710"/>
                  </a:cubicBezTo>
                  <a:cubicBezTo>
                    <a:pt x="1057656" y="1339854"/>
                    <a:pt x="1062077" y="1350371"/>
                    <a:pt x="1069848" y="1358142"/>
                  </a:cubicBezTo>
                  <a:cubicBezTo>
                    <a:pt x="1077619" y="1365913"/>
                    <a:pt x="1090415" y="1367848"/>
                    <a:pt x="1097280" y="1376430"/>
                  </a:cubicBezTo>
                  <a:cubicBezTo>
                    <a:pt x="1103301" y="1383956"/>
                    <a:pt x="1101077" y="1395842"/>
                    <a:pt x="1106424" y="1403862"/>
                  </a:cubicBezTo>
                  <a:cubicBezTo>
                    <a:pt x="1113597" y="1414622"/>
                    <a:pt x="1124712" y="1422150"/>
                    <a:pt x="1133856" y="1431294"/>
                  </a:cubicBezTo>
                  <a:cubicBezTo>
                    <a:pt x="1151657" y="1484698"/>
                    <a:pt x="1129072" y="1435654"/>
                    <a:pt x="1170432" y="1477014"/>
                  </a:cubicBezTo>
                  <a:cubicBezTo>
                    <a:pt x="1178203" y="1484785"/>
                    <a:pt x="1180949" y="1496675"/>
                    <a:pt x="1188720" y="1504446"/>
                  </a:cubicBezTo>
                  <a:cubicBezTo>
                    <a:pt x="1200062" y="1515788"/>
                    <a:pt x="1237152" y="1539782"/>
                    <a:pt x="1252728" y="1550166"/>
                  </a:cubicBezTo>
                  <a:cubicBezTo>
                    <a:pt x="1255776" y="1559310"/>
                    <a:pt x="1255056" y="1570782"/>
                    <a:pt x="1261872" y="1577598"/>
                  </a:cubicBezTo>
                  <a:cubicBezTo>
                    <a:pt x="1268688" y="1584414"/>
                    <a:pt x="1283702" y="1578899"/>
                    <a:pt x="1289304" y="1586742"/>
                  </a:cubicBezTo>
                  <a:cubicBezTo>
                    <a:pt x="1300509" y="1602429"/>
                    <a:pt x="1307592" y="1641606"/>
                    <a:pt x="1307592" y="1641606"/>
                  </a:cubicBezTo>
                  <a:cubicBezTo>
                    <a:pt x="1304544" y="1662942"/>
                    <a:pt x="1310019" y="1687431"/>
                    <a:pt x="1298448" y="1705614"/>
                  </a:cubicBezTo>
                  <a:cubicBezTo>
                    <a:pt x="1286648" y="1724157"/>
                    <a:pt x="1243584" y="1742190"/>
                    <a:pt x="1243584" y="1742190"/>
                  </a:cubicBezTo>
                  <a:cubicBezTo>
                    <a:pt x="1236354" y="1741634"/>
                    <a:pt x="1113960" y="1737015"/>
                    <a:pt x="1078992" y="1723902"/>
                  </a:cubicBezTo>
                  <a:cubicBezTo>
                    <a:pt x="1068702" y="1720043"/>
                    <a:pt x="1060704" y="1711710"/>
                    <a:pt x="1051560" y="1705614"/>
                  </a:cubicBezTo>
                  <a:cubicBezTo>
                    <a:pt x="1022579" y="1662142"/>
                    <a:pt x="1043698" y="1681657"/>
                    <a:pt x="978408" y="1659894"/>
                  </a:cubicBezTo>
                  <a:lnTo>
                    <a:pt x="950976" y="1650750"/>
                  </a:lnTo>
                  <a:lnTo>
                    <a:pt x="923544" y="1641606"/>
                  </a:lnTo>
                  <a:cubicBezTo>
                    <a:pt x="907602" y="1643599"/>
                    <a:pt x="847514" y="1646253"/>
                    <a:pt x="822960" y="1659894"/>
                  </a:cubicBezTo>
                  <a:cubicBezTo>
                    <a:pt x="803747" y="1670568"/>
                    <a:pt x="786384" y="1684278"/>
                    <a:pt x="768096" y="1696470"/>
                  </a:cubicBezTo>
                  <a:lnTo>
                    <a:pt x="713232" y="1733046"/>
                  </a:lnTo>
                  <a:lnTo>
                    <a:pt x="685800" y="1751334"/>
                  </a:lnTo>
                  <a:cubicBezTo>
                    <a:pt x="643877" y="1814218"/>
                    <a:pt x="670076" y="1799247"/>
                    <a:pt x="621792" y="1815342"/>
                  </a:cubicBezTo>
                  <a:cubicBezTo>
                    <a:pt x="615696" y="1824486"/>
                    <a:pt x="611275" y="1835003"/>
                    <a:pt x="603504" y="1842774"/>
                  </a:cubicBezTo>
                  <a:cubicBezTo>
                    <a:pt x="595733" y="1850545"/>
                    <a:pt x="583309" y="1852791"/>
                    <a:pt x="576072" y="1861062"/>
                  </a:cubicBezTo>
                  <a:lnTo>
                    <a:pt x="521208" y="1943358"/>
                  </a:lnTo>
                  <a:cubicBezTo>
                    <a:pt x="515112" y="1952502"/>
                    <a:pt x="506395" y="1960364"/>
                    <a:pt x="502920" y="1970790"/>
                  </a:cubicBezTo>
                  <a:lnTo>
                    <a:pt x="475488" y="2053086"/>
                  </a:lnTo>
                  <a:cubicBezTo>
                    <a:pt x="472440" y="2062230"/>
                    <a:pt x="474364" y="2075171"/>
                    <a:pt x="466344" y="2080518"/>
                  </a:cubicBezTo>
                  <a:cubicBezTo>
                    <a:pt x="368319" y="2145868"/>
                    <a:pt x="517089" y="2044098"/>
                    <a:pt x="411480" y="2126238"/>
                  </a:cubicBezTo>
                  <a:cubicBezTo>
                    <a:pt x="394130" y="2139732"/>
                    <a:pt x="374904" y="2150622"/>
                    <a:pt x="356616" y="2162814"/>
                  </a:cubicBezTo>
                  <a:lnTo>
                    <a:pt x="329184" y="2181102"/>
                  </a:lnTo>
                  <a:cubicBezTo>
                    <a:pt x="320040" y="2187198"/>
                    <a:pt x="312178" y="2195915"/>
                    <a:pt x="301752" y="2199390"/>
                  </a:cubicBezTo>
                  <a:cubicBezTo>
                    <a:pt x="283464" y="2205486"/>
                    <a:pt x="262928" y="2206985"/>
                    <a:pt x="246888" y="2217678"/>
                  </a:cubicBezTo>
                  <a:lnTo>
                    <a:pt x="164592" y="2272542"/>
                  </a:lnTo>
                  <a:lnTo>
                    <a:pt x="137160" y="2290830"/>
                  </a:lnTo>
                  <a:cubicBezTo>
                    <a:pt x="128016" y="2296926"/>
                    <a:pt x="120154" y="2305643"/>
                    <a:pt x="109728" y="2309118"/>
                  </a:cubicBezTo>
                  <a:lnTo>
                    <a:pt x="82296" y="2318262"/>
                  </a:lnTo>
                  <a:cubicBezTo>
                    <a:pt x="64008" y="2315214"/>
                    <a:pt x="44015" y="2317409"/>
                    <a:pt x="27432" y="2309118"/>
                  </a:cubicBezTo>
                  <a:cubicBezTo>
                    <a:pt x="13251" y="2302028"/>
                    <a:pt x="4328" y="2267237"/>
                    <a:pt x="0" y="2254254"/>
                  </a:cubicBezTo>
                  <a:cubicBezTo>
                    <a:pt x="3048" y="2193294"/>
                    <a:pt x="4075" y="2132199"/>
                    <a:pt x="9144" y="2071374"/>
                  </a:cubicBezTo>
                  <a:cubicBezTo>
                    <a:pt x="10826" y="2051196"/>
                    <a:pt x="21830" y="2026972"/>
                    <a:pt x="27432" y="2007366"/>
                  </a:cubicBezTo>
                  <a:cubicBezTo>
                    <a:pt x="33821" y="1985003"/>
                    <a:pt x="43999" y="1932224"/>
                    <a:pt x="54864" y="1915926"/>
                  </a:cubicBezTo>
                  <a:cubicBezTo>
                    <a:pt x="107275" y="1837310"/>
                    <a:pt x="44438" y="1936778"/>
                    <a:pt x="82296" y="1861062"/>
                  </a:cubicBezTo>
                  <a:cubicBezTo>
                    <a:pt x="87211" y="1851232"/>
                    <a:pt x="95669" y="1843460"/>
                    <a:pt x="100584" y="1833630"/>
                  </a:cubicBezTo>
                  <a:cubicBezTo>
                    <a:pt x="104895" y="1825009"/>
                    <a:pt x="105417" y="1814819"/>
                    <a:pt x="109728" y="1806198"/>
                  </a:cubicBezTo>
                  <a:cubicBezTo>
                    <a:pt x="114643" y="1796368"/>
                    <a:pt x="123101" y="1788596"/>
                    <a:pt x="128016" y="1778766"/>
                  </a:cubicBezTo>
                  <a:cubicBezTo>
                    <a:pt x="132327" y="1770145"/>
                    <a:pt x="132479" y="1759760"/>
                    <a:pt x="137160" y="1751334"/>
                  </a:cubicBezTo>
                  <a:cubicBezTo>
                    <a:pt x="147834" y="1732121"/>
                    <a:pt x="161544" y="1714758"/>
                    <a:pt x="173736" y="1696470"/>
                  </a:cubicBezTo>
                  <a:lnTo>
                    <a:pt x="192024" y="1669038"/>
                  </a:lnTo>
                  <a:cubicBezTo>
                    <a:pt x="198120" y="1659894"/>
                    <a:pt x="206837" y="1652032"/>
                    <a:pt x="210312" y="1641606"/>
                  </a:cubicBezTo>
                  <a:cubicBezTo>
                    <a:pt x="213360" y="1632462"/>
                    <a:pt x="215145" y="1622795"/>
                    <a:pt x="219456" y="1614174"/>
                  </a:cubicBezTo>
                  <a:cubicBezTo>
                    <a:pt x="224371" y="1604344"/>
                    <a:pt x="233281" y="1596785"/>
                    <a:pt x="237744" y="1586742"/>
                  </a:cubicBezTo>
                  <a:cubicBezTo>
                    <a:pt x="245573" y="1569126"/>
                    <a:pt x="249936" y="1550166"/>
                    <a:pt x="256032" y="1531878"/>
                  </a:cubicBezTo>
                  <a:lnTo>
                    <a:pt x="265176" y="1504446"/>
                  </a:lnTo>
                  <a:cubicBezTo>
                    <a:pt x="268224" y="1431294"/>
                    <a:pt x="268911" y="1358005"/>
                    <a:pt x="274320" y="1284990"/>
                  </a:cubicBezTo>
                  <a:cubicBezTo>
                    <a:pt x="275032" y="1275378"/>
                    <a:pt x="275621" y="1263160"/>
                    <a:pt x="283464" y="1257558"/>
                  </a:cubicBezTo>
                  <a:cubicBezTo>
                    <a:pt x="299151" y="1246353"/>
                    <a:pt x="320040" y="1245366"/>
                    <a:pt x="338328" y="1239270"/>
                  </a:cubicBezTo>
                  <a:lnTo>
                    <a:pt x="365760" y="1230126"/>
                  </a:lnTo>
                  <a:cubicBezTo>
                    <a:pt x="374904" y="1227078"/>
                    <a:pt x="383587" y="1221782"/>
                    <a:pt x="393192" y="1220982"/>
                  </a:cubicBezTo>
                  <a:lnTo>
                    <a:pt x="502920" y="1211838"/>
                  </a:lnTo>
                  <a:cubicBezTo>
                    <a:pt x="601254" y="1179060"/>
                    <a:pt x="538549" y="1192268"/>
                    <a:pt x="694944" y="1202694"/>
                  </a:cubicBezTo>
                  <a:cubicBezTo>
                    <a:pt x="713232" y="1196598"/>
                    <a:pt x="739115" y="1200446"/>
                    <a:pt x="749808" y="1184406"/>
                  </a:cubicBezTo>
                  <a:cubicBezTo>
                    <a:pt x="774192" y="1147830"/>
                    <a:pt x="758952" y="1163070"/>
                    <a:pt x="795528" y="1138686"/>
                  </a:cubicBezTo>
                  <a:lnTo>
                    <a:pt x="822960" y="1056390"/>
                  </a:lnTo>
                  <a:cubicBezTo>
                    <a:pt x="826008" y="1047246"/>
                    <a:pt x="830519" y="1038465"/>
                    <a:pt x="832104" y="1028958"/>
                  </a:cubicBezTo>
                  <a:cubicBezTo>
                    <a:pt x="835152" y="1010670"/>
                    <a:pt x="838798" y="992472"/>
                    <a:pt x="841248" y="974094"/>
                  </a:cubicBezTo>
                  <a:cubicBezTo>
                    <a:pt x="844896" y="946735"/>
                    <a:pt x="846489" y="919121"/>
                    <a:pt x="850392" y="891798"/>
                  </a:cubicBezTo>
                  <a:cubicBezTo>
                    <a:pt x="852590" y="876412"/>
                    <a:pt x="857338" y="861464"/>
                    <a:pt x="859536" y="846078"/>
                  </a:cubicBezTo>
                  <a:cubicBezTo>
                    <a:pt x="900711" y="557851"/>
                    <a:pt x="861978" y="794851"/>
                    <a:pt x="886968" y="644910"/>
                  </a:cubicBezTo>
                  <a:cubicBezTo>
                    <a:pt x="876987" y="415339"/>
                    <a:pt x="900014" y="501167"/>
                    <a:pt x="859536" y="379734"/>
                  </a:cubicBezTo>
                  <a:cubicBezTo>
                    <a:pt x="852099" y="357423"/>
                    <a:pt x="849830" y="342596"/>
                    <a:pt x="832104" y="324870"/>
                  </a:cubicBezTo>
                  <a:cubicBezTo>
                    <a:pt x="824333" y="317099"/>
                    <a:pt x="813816" y="312678"/>
                    <a:pt x="804672" y="306582"/>
                  </a:cubicBezTo>
                  <a:cubicBezTo>
                    <a:pt x="798576" y="297438"/>
                    <a:pt x="794155" y="286921"/>
                    <a:pt x="786384" y="279150"/>
                  </a:cubicBezTo>
                  <a:cubicBezTo>
                    <a:pt x="768658" y="261424"/>
                    <a:pt x="753831" y="259155"/>
                    <a:pt x="731520" y="251718"/>
                  </a:cubicBezTo>
                  <a:cubicBezTo>
                    <a:pt x="679109" y="173102"/>
                    <a:pt x="748896" y="265619"/>
                    <a:pt x="685800" y="215142"/>
                  </a:cubicBezTo>
                  <a:cubicBezTo>
                    <a:pt x="677218" y="208277"/>
                    <a:pt x="675283" y="195481"/>
                    <a:pt x="667512" y="187710"/>
                  </a:cubicBezTo>
                  <a:cubicBezTo>
                    <a:pt x="649786" y="169984"/>
                    <a:pt x="634959" y="167715"/>
                    <a:pt x="612648" y="160278"/>
                  </a:cubicBezTo>
                  <a:cubicBezTo>
                    <a:pt x="568779" y="94474"/>
                    <a:pt x="630902" y="175495"/>
                    <a:pt x="539496" y="114558"/>
                  </a:cubicBezTo>
                  <a:cubicBezTo>
                    <a:pt x="530352" y="108462"/>
                    <a:pt x="522392" y="100026"/>
                    <a:pt x="512064" y="96270"/>
                  </a:cubicBezTo>
                  <a:cubicBezTo>
                    <a:pt x="488443" y="87680"/>
                    <a:pt x="438912" y="77982"/>
                    <a:pt x="438912" y="77982"/>
                  </a:cubicBezTo>
                  <a:cubicBezTo>
                    <a:pt x="435864" y="68838"/>
                    <a:pt x="429768" y="60189"/>
                    <a:pt x="429768" y="50550"/>
                  </a:cubicBezTo>
                  <a:cubicBezTo>
                    <a:pt x="429768" y="-1081"/>
                    <a:pt x="480510" y="18496"/>
                    <a:pt x="521208" y="13974"/>
                  </a:cubicBezTo>
                  <a:cubicBezTo>
                    <a:pt x="530352" y="10926"/>
                    <a:pt x="539189" y="6720"/>
                    <a:pt x="548640" y="4830"/>
                  </a:cubicBezTo>
                  <a:cubicBezTo>
                    <a:pt x="602981" y="-6038"/>
                    <a:pt x="594360" y="4830"/>
                    <a:pt x="603504" y="4830"/>
                  </a:cubicBezTo>
                  <a:close/>
                </a:path>
              </a:pathLst>
            </a:custGeom>
            <a:solidFill>
              <a:schemeClr val="accent6">
                <a:lumMod val="60000"/>
                <a:lumOff val="40000"/>
                <a:alpha val="4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Legende mit Linie 1 18"/>
            <p:cNvSpPr/>
            <p:nvPr/>
          </p:nvSpPr>
          <p:spPr>
            <a:xfrm flipH="1">
              <a:off x="205848" y="4954505"/>
              <a:ext cx="2016224" cy="1105263"/>
            </a:xfrm>
            <a:prstGeom prst="borderCallout1">
              <a:avLst>
                <a:gd name="adj1" fmla="val 17923"/>
                <a:gd name="adj2" fmla="val 284"/>
                <a:gd name="adj3" fmla="val 15628"/>
                <a:gd name="adj4" fmla="val -21049"/>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t>მოსახლეობის </a:t>
              </a:r>
              <a:r>
                <a:rPr lang="de-DE" sz="1400" dirty="0"/>
                <a:t>85%</a:t>
              </a:r>
            </a:p>
            <a:p>
              <a:pPr algn="ctr"/>
              <a:r>
                <a:rPr lang="de-DE" sz="1400" dirty="0"/>
                <a:t>Decs.: </a:t>
              </a:r>
              <a:r>
                <a:rPr lang="ka-GE" sz="1400" dirty="0"/>
                <a:t>კონტეინერების მიწოდება</a:t>
              </a:r>
              <a:endParaRPr lang="de-DE" sz="1400" dirty="0"/>
            </a:p>
            <a:p>
              <a:pPr algn="ctr"/>
              <a:r>
                <a:rPr lang="de-DE" sz="1400" dirty="0"/>
                <a:t>Res.: 60% &gt;&gt; </a:t>
              </a:r>
              <a:r>
                <a:rPr lang="de-DE" sz="1400" dirty="0" smtClean="0"/>
                <a:t>8</a:t>
              </a:r>
              <a:r>
                <a:rPr lang="ka-GE" sz="1400" dirty="0" smtClean="0"/>
                <a:t>5</a:t>
              </a:r>
              <a:r>
                <a:rPr lang="de-DE" sz="1400" dirty="0" smtClean="0"/>
                <a:t>%</a:t>
              </a:r>
              <a:endParaRPr lang="de-DE" sz="1400" dirty="0"/>
            </a:p>
          </p:txBody>
        </p:sp>
      </p:grpSp>
    </p:spTree>
    <p:extLst>
      <p:ext uri="{BB962C8B-B14F-4D97-AF65-F5344CB8AC3E}">
        <p14:creationId xmlns:p14="http://schemas.microsoft.com/office/powerpoint/2010/main" val="16192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1089810"/>
          </a:xfrm>
        </p:spPr>
        <p:txBody>
          <a:bodyPr>
            <a:normAutofit/>
          </a:bodyPr>
          <a:lstStyle/>
          <a:p>
            <a:pPr>
              <a:spcBef>
                <a:spcPts val="1200"/>
              </a:spcBef>
            </a:pPr>
            <a:r>
              <a:rPr lang="ka-GE" sz="2400" dirty="0" smtClean="0">
                <a:solidFill>
                  <a:schemeClr val="tx2"/>
                </a:solidFill>
              </a:rPr>
              <a:t>წყაროზე სეპარირების დანერგვა</a:t>
            </a:r>
            <a:r>
              <a:rPr lang="de-DE" sz="2400" dirty="0" smtClean="0">
                <a:solidFill>
                  <a:schemeClr val="tx2"/>
                </a:solidFill>
              </a:rPr>
              <a:t/>
            </a:r>
            <a:br>
              <a:rPr lang="de-DE" sz="2400" dirty="0" smtClean="0">
                <a:solidFill>
                  <a:schemeClr val="tx2"/>
                </a:solidFill>
              </a:rPr>
            </a:br>
            <a:r>
              <a:rPr lang="de-DE" sz="2400" i="1" dirty="0" smtClean="0">
                <a:solidFill>
                  <a:schemeClr val="tx2"/>
                </a:solidFill>
                <a:sym typeface="Wingdings" panose="05000000000000000000" pitchFamily="2" charset="2"/>
              </a:rPr>
              <a:t> </a:t>
            </a:r>
            <a:r>
              <a:rPr lang="ka-GE" sz="2400" i="1" dirty="0">
                <a:solidFill>
                  <a:schemeClr val="tx2"/>
                </a:solidFill>
                <a:sym typeface="Wingdings" panose="05000000000000000000" pitchFamily="2" charset="2"/>
              </a:rPr>
              <a:t>რატომ? სად? როდის? როგორ</a:t>
            </a:r>
            <a:r>
              <a:rPr lang="ka-GE" sz="2400" i="1" dirty="0" smtClean="0">
                <a:solidFill>
                  <a:schemeClr val="tx2"/>
                </a:solidFill>
                <a:sym typeface="Wingdings" panose="05000000000000000000" pitchFamily="2" charset="2"/>
              </a:rPr>
              <a:t>?</a:t>
            </a:r>
            <a:endParaRPr lang="de-DE" sz="2000" dirty="0" smtClean="0">
              <a:solidFill>
                <a:schemeClr val="tx2"/>
              </a:solidFill>
            </a:endParaRPr>
          </a:p>
          <a:p>
            <a:pPr marL="0" indent="0">
              <a:buNone/>
            </a:pPr>
            <a:endParaRPr lang="de-DE" sz="2400" dirty="0">
              <a:solidFill>
                <a:schemeClr val="tx2"/>
              </a:solidFill>
            </a:endParaRPr>
          </a:p>
        </p:txBody>
      </p:sp>
      <p:sp>
        <p:nvSpPr>
          <p:cNvPr id="4"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600" b="1" dirty="0" smtClean="0">
                <a:solidFill>
                  <a:schemeClr val="tx2"/>
                </a:solidFill>
              </a:rPr>
              <a:t>ძირითადი </a:t>
            </a:r>
            <a:r>
              <a:rPr lang="ka-GE" sz="2600" b="1" dirty="0">
                <a:solidFill>
                  <a:schemeClr val="tx2"/>
                </a:solidFill>
              </a:rPr>
              <a:t>პარამეტრები და გადაწყვეტილებები </a:t>
            </a:r>
            <a:r>
              <a:rPr lang="ka-GE" sz="2600" b="1" dirty="0" smtClean="0">
                <a:solidFill>
                  <a:schemeClr val="tx2"/>
                </a:solidFill>
              </a:rPr>
              <a:t> </a:t>
            </a:r>
            <a:r>
              <a:rPr lang="de-DE" sz="2600" b="1" dirty="0" smtClean="0">
                <a:solidFill>
                  <a:schemeClr val="tx2"/>
                </a:solidFill>
              </a:rPr>
              <a:t>(II) </a:t>
            </a:r>
            <a:endParaRPr lang="de-DE" sz="2600" b="1" i="1" dirty="0">
              <a:solidFill>
                <a:schemeClr val="tx2"/>
              </a:solidFill>
            </a:endParaRPr>
          </a:p>
        </p:txBody>
      </p:sp>
      <p:sp>
        <p:nvSpPr>
          <p:cNvPr id="5" name="Inhaltsplatzhalter 2"/>
          <p:cNvSpPr>
            <a:spLocks noGrp="1"/>
          </p:cNvSpPr>
          <p:nvPr>
            <p:ph idx="1"/>
          </p:nvPr>
        </p:nvSpPr>
        <p:spPr>
          <a:xfrm>
            <a:off x="251520" y="2428868"/>
            <a:ext cx="8784976" cy="2000264"/>
          </a:xfrm>
        </p:spPr>
        <p:txBody>
          <a:bodyPr>
            <a:normAutofit/>
          </a:bodyPr>
          <a:lstStyle/>
          <a:p>
            <a:pPr marL="0" indent="0" algn="ctr">
              <a:spcBef>
                <a:spcPts val="1200"/>
              </a:spcBef>
              <a:buNone/>
            </a:pPr>
            <a:r>
              <a:rPr lang="ka-GE" sz="2400" b="1" dirty="0" smtClean="0">
                <a:solidFill>
                  <a:srgbClr val="FF9900"/>
                </a:solidFill>
              </a:rPr>
              <a:t>მაისი/ივნისის ტრენინგი აგრეთვე მოიცავს ცნობიერების ამაღლებისა და დაგეგმვის საკითხებს</a:t>
            </a:r>
            <a:endParaRPr lang="de-DE" sz="2400" b="1" dirty="0" smtClean="0">
              <a:solidFill>
                <a:srgbClr val="FF9900"/>
              </a:solidFill>
            </a:endParaRPr>
          </a:p>
        </p:txBody>
      </p:sp>
    </p:spTree>
    <p:extLst>
      <p:ext uri="{BB962C8B-B14F-4D97-AF65-F5344CB8AC3E}">
        <p14:creationId xmlns:p14="http://schemas.microsoft.com/office/powerpoint/2010/main" val="309483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576064"/>
          </a:xfrm>
        </p:spPr>
        <p:txBody>
          <a:bodyPr>
            <a:normAutofit/>
          </a:bodyPr>
          <a:lstStyle/>
          <a:p>
            <a:pPr>
              <a:spcBef>
                <a:spcPts val="1200"/>
              </a:spcBef>
            </a:pPr>
            <a:r>
              <a:rPr lang="ka-GE" sz="2400" dirty="0" smtClean="0">
                <a:solidFill>
                  <a:schemeClr val="tx2"/>
                </a:solidFill>
              </a:rPr>
              <a:t>მოქალაქეთა თანამონაწილეობა თუ დამჯერი მოსახლეობა?</a:t>
            </a:r>
            <a:endParaRPr lang="de-DE" sz="2000" dirty="0" smtClean="0">
              <a:solidFill>
                <a:schemeClr val="tx2"/>
              </a:solidFill>
            </a:endParaRPr>
          </a:p>
        </p:txBody>
      </p:sp>
      <p:sp>
        <p:nvSpPr>
          <p:cNvPr id="4"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600" b="1" dirty="0">
                <a:solidFill>
                  <a:schemeClr val="tx2"/>
                </a:solidFill>
              </a:rPr>
              <a:t>ძირითადი პარამეტრები და </a:t>
            </a:r>
            <a:r>
              <a:rPr lang="ka-GE" sz="2600" b="1" dirty="0" smtClean="0">
                <a:solidFill>
                  <a:schemeClr val="tx2"/>
                </a:solidFill>
              </a:rPr>
              <a:t>გადაწყვეტილებები </a:t>
            </a:r>
            <a:r>
              <a:rPr lang="de-DE" sz="2600" b="1" dirty="0" smtClean="0">
                <a:solidFill>
                  <a:schemeClr val="tx2"/>
                </a:solidFill>
              </a:rPr>
              <a:t>(III) </a:t>
            </a:r>
            <a:endParaRPr lang="de-DE" sz="2600" b="1" i="1" dirty="0">
              <a:solidFill>
                <a:schemeClr val="tx2"/>
              </a:solidFill>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2926" y="4815662"/>
            <a:ext cx="1887625" cy="141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Program Files\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358" y="4631677"/>
            <a:ext cx="1440160" cy="1441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514" y="4127621"/>
            <a:ext cx="1399833" cy="73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6542" y="3794132"/>
            <a:ext cx="936104" cy="131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536" y="4212518"/>
            <a:ext cx="933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ieren 11"/>
          <p:cNvGrpSpPr/>
          <p:nvPr/>
        </p:nvGrpSpPr>
        <p:grpSpPr>
          <a:xfrm>
            <a:off x="8175054" y="5457527"/>
            <a:ext cx="933450" cy="1139825"/>
            <a:chOff x="3167063" y="2790825"/>
            <a:chExt cx="933450" cy="1139825"/>
          </a:xfrm>
        </p:grpSpPr>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3" y="2790825"/>
              <a:ext cx="933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6"/>
            <p:cNvCxnSpPr/>
            <p:nvPr/>
          </p:nvCxnSpPr>
          <p:spPr>
            <a:xfrm flipV="1">
              <a:off x="3450172" y="3140968"/>
              <a:ext cx="360040" cy="291777"/>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65"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4654" y="5351757"/>
            <a:ext cx="523248" cy="52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1692" y="5518729"/>
            <a:ext cx="616991" cy="40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Gruppieren 49"/>
          <p:cNvGrpSpPr/>
          <p:nvPr/>
        </p:nvGrpSpPr>
        <p:grpSpPr>
          <a:xfrm>
            <a:off x="4004887" y="5033504"/>
            <a:ext cx="1793903" cy="1198342"/>
            <a:chOff x="2994121" y="4910947"/>
            <a:chExt cx="1793903" cy="1198342"/>
          </a:xfrm>
        </p:grpSpPr>
        <p:pic>
          <p:nvPicPr>
            <p:cNvPr id="5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4790" y="4910947"/>
              <a:ext cx="533234" cy="119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rapezoid 51"/>
            <p:cNvSpPr/>
            <p:nvPr/>
          </p:nvSpPr>
          <p:spPr>
            <a:xfrm rot="10800000">
              <a:off x="2994121" y="5730938"/>
              <a:ext cx="1080120" cy="290350"/>
            </a:xfrm>
            <a:prstGeom prst="trapezoid">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 Verbindung 52"/>
            <p:cNvCxnSpPr/>
            <p:nvPr/>
          </p:nvCxnSpPr>
          <p:spPr>
            <a:xfrm flipH="1">
              <a:off x="4035915" y="5589240"/>
              <a:ext cx="437750" cy="146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3131840" y="5805264"/>
              <a:ext cx="283109" cy="304025"/>
            </a:xfrm>
            <a:prstGeom prst="ellipse">
              <a:avLst/>
            </a:prstGeom>
            <a:solidFill>
              <a:schemeClr val="tx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a:off x="3640819" y="5805263"/>
              <a:ext cx="283109" cy="304025"/>
            </a:xfrm>
            <a:prstGeom prst="ellipse">
              <a:avLst/>
            </a:prstGeom>
            <a:solidFill>
              <a:schemeClr val="tx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Eingekerbter Richtungspfeil 20"/>
          <p:cNvSpPr/>
          <p:nvPr/>
        </p:nvSpPr>
        <p:spPr>
          <a:xfrm>
            <a:off x="6014814" y="5525589"/>
            <a:ext cx="144016" cy="186207"/>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9900"/>
              </a:solidFill>
            </a:endParaRPr>
          </a:p>
        </p:txBody>
      </p:sp>
      <p:sp>
        <p:nvSpPr>
          <p:cNvPr id="58" name="Eingekerbter Richtungspfeil 57"/>
          <p:cNvSpPr/>
          <p:nvPr/>
        </p:nvSpPr>
        <p:spPr>
          <a:xfrm>
            <a:off x="6167214" y="5518728"/>
            <a:ext cx="144016" cy="186207"/>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9900"/>
              </a:solidFill>
            </a:endParaRPr>
          </a:p>
        </p:txBody>
      </p:sp>
      <p:sp>
        <p:nvSpPr>
          <p:cNvPr id="59" name="Eingekerbter Richtungspfeil 58"/>
          <p:cNvSpPr/>
          <p:nvPr/>
        </p:nvSpPr>
        <p:spPr>
          <a:xfrm>
            <a:off x="6327998" y="5518728"/>
            <a:ext cx="144016" cy="186207"/>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9900"/>
              </a:solidFill>
            </a:endParaRPr>
          </a:p>
        </p:txBody>
      </p:sp>
      <p:sp>
        <p:nvSpPr>
          <p:cNvPr id="60" name="Eingekerbter Richtungspfeil 59"/>
          <p:cNvSpPr/>
          <p:nvPr/>
        </p:nvSpPr>
        <p:spPr>
          <a:xfrm>
            <a:off x="6472014" y="5518728"/>
            <a:ext cx="144016" cy="186207"/>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9900"/>
              </a:solidFill>
            </a:endParaRPr>
          </a:p>
        </p:txBody>
      </p:sp>
      <p:pic>
        <p:nvPicPr>
          <p:cNvPr id="61" name="Picture 3" descr="C:\Program Files\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053756"/>
            <a:ext cx="1440160" cy="144158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459" y="2416227"/>
            <a:ext cx="1399833" cy="73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502" y="2354583"/>
            <a:ext cx="933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6706" y="2774549"/>
            <a:ext cx="826696" cy="79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0970" y="1894149"/>
            <a:ext cx="823913" cy="84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10371" y="2564393"/>
            <a:ext cx="542809" cy="25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eck 21"/>
          <p:cNvSpPr/>
          <p:nvPr/>
        </p:nvSpPr>
        <p:spPr>
          <a:xfrm>
            <a:off x="458777" y="2564904"/>
            <a:ext cx="1366080" cy="369332"/>
          </a:xfrm>
          <a:prstGeom prst="rect">
            <a:avLst/>
          </a:prstGeom>
        </p:spPr>
        <p:txBody>
          <a:bodyPr wrap="none">
            <a:spAutoFit/>
          </a:bodyPr>
          <a:lstStyle/>
          <a:p>
            <a:pPr>
              <a:spcBef>
                <a:spcPts val="1200"/>
              </a:spcBef>
            </a:pPr>
            <a:r>
              <a:rPr lang="ka-GE" dirty="0" smtClean="0">
                <a:solidFill>
                  <a:schemeClr val="tx2"/>
                </a:solidFill>
              </a:rPr>
              <a:t>ვარიანტი </a:t>
            </a:r>
            <a:r>
              <a:rPr lang="de-DE" dirty="0" smtClean="0">
                <a:solidFill>
                  <a:schemeClr val="tx2"/>
                </a:solidFill>
              </a:rPr>
              <a:t>1</a:t>
            </a:r>
            <a:endParaRPr lang="de-DE" i="1" dirty="0">
              <a:solidFill>
                <a:schemeClr val="tx2"/>
              </a:solidFill>
            </a:endParaRPr>
          </a:p>
        </p:txBody>
      </p:sp>
      <p:sp>
        <p:nvSpPr>
          <p:cNvPr id="69" name="Rechteck 68"/>
          <p:cNvSpPr/>
          <p:nvPr/>
        </p:nvSpPr>
        <p:spPr>
          <a:xfrm>
            <a:off x="458777" y="5013176"/>
            <a:ext cx="1366080" cy="369332"/>
          </a:xfrm>
          <a:prstGeom prst="rect">
            <a:avLst/>
          </a:prstGeom>
        </p:spPr>
        <p:txBody>
          <a:bodyPr wrap="none">
            <a:spAutoFit/>
          </a:bodyPr>
          <a:lstStyle/>
          <a:p>
            <a:pPr>
              <a:spcBef>
                <a:spcPts val="1200"/>
              </a:spcBef>
            </a:pPr>
            <a:r>
              <a:rPr lang="ka-GE" dirty="0" smtClean="0">
                <a:solidFill>
                  <a:schemeClr val="tx2"/>
                </a:solidFill>
              </a:rPr>
              <a:t>ვარიანტი</a:t>
            </a:r>
            <a:r>
              <a:rPr lang="de-DE" dirty="0" smtClean="0">
                <a:solidFill>
                  <a:schemeClr val="tx2"/>
                </a:solidFill>
              </a:rPr>
              <a:t> 2</a:t>
            </a:r>
            <a:endParaRPr lang="de-DE" i="1" dirty="0">
              <a:solidFill>
                <a:schemeClr val="tx2"/>
              </a:solidFill>
            </a:endParaRPr>
          </a:p>
        </p:txBody>
      </p:sp>
      <p:sp>
        <p:nvSpPr>
          <p:cNvPr id="23" name="Rechteck 22"/>
          <p:cNvSpPr/>
          <p:nvPr/>
        </p:nvSpPr>
        <p:spPr>
          <a:xfrm>
            <a:off x="314761" y="1700808"/>
            <a:ext cx="8721735"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323528" y="3794132"/>
            <a:ext cx="8721735" cy="25092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4997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4464496"/>
          </a:xfrm>
        </p:spPr>
        <p:txBody>
          <a:bodyPr>
            <a:normAutofit/>
          </a:bodyPr>
          <a:lstStyle/>
          <a:p>
            <a:pPr marL="0" indent="0">
              <a:spcBef>
                <a:spcPts val="1200"/>
              </a:spcBef>
              <a:buNone/>
            </a:pPr>
            <a:r>
              <a:rPr lang="ka-GE" sz="2400" b="1" dirty="0" smtClean="0">
                <a:solidFill>
                  <a:schemeClr val="tx2"/>
                </a:solidFill>
              </a:rPr>
              <a:t>ძირითადი სახელმძღვანელო პრინციპები</a:t>
            </a:r>
            <a:r>
              <a:rPr lang="de-DE" sz="2400" b="1" dirty="0" smtClean="0">
                <a:solidFill>
                  <a:schemeClr val="tx2"/>
                </a:solidFill>
              </a:rPr>
              <a:t>:</a:t>
            </a:r>
          </a:p>
          <a:p>
            <a:pPr>
              <a:spcBef>
                <a:spcPts val="1200"/>
              </a:spcBef>
            </a:pPr>
            <a:r>
              <a:rPr lang="ka-GE" sz="2000" b="1" dirty="0">
                <a:solidFill>
                  <a:schemeClr val="tx2"/>
                </a:solidFill>
              </a:rPr>
              <a:t>კონტეინერის </a:t>
            </a:r>
            <a:r>
              <a:rPr lang="ka-GE" sz="2000" b="1" dirty="0" smtClean="0">
                <a:solidFill>
                  <a:schemeClr val="tx2"/>
                </a:solidFill>
              </a:rPr>
              <a:t>ტევადობა </a:t>
            </a:r>
            <a:r>
              <a:rPr lang="ka-GE" sz="2000" b="1" dirty="0">
                <a:solidFill>
                  <a:schemeClr val="tx2"/>
                </a:solidFill>
              </a:rPr>
              <a:t>უნდა იყოს საკმარისი, რათა მოქალაქეებმა გონივრულ ინტერვალში შეძლონ წარმოქმნილი ნარჩენების თავიდან მოცილება (სანიტარული და მოცულობითი შეზღუდვები), </a:t>
            </a:r>
            <a:r>
              <a:rPr lang="ka-GE" sz="2000" b="1" dirty="0" smtClean="0">
                <a:solidFill>
                  <a:schemeClr val="tx2"/>
                </a:solidFill>
              </a:rPr>
              <a:t>ანუ </a:t>
            </a:r>
            <a:r>
              <a:rPr lang="ka-GE" sz="2000" b="1" dirty="0">
                <a:solidFill>
                  <a:schemeClr val="tx2"/>
                </a:solidFill>
              </a:rPr>
              <a:t>არავინ </a:t>
            </a:r>
            <a:r>
              <a:rPr lang="ka-GE" sz="2000" b="1" dirty="0" smtClean="0">
                <a:solidFill>
                  <a:schemeClr val="tx2"/>
                </a:solidFill>
              </a:rPr>
              <a:t>არ უნდა </a:t>
            </a:r>
            <a:r>
              <a:rPr lang="ka-GE" sz="2000" b="1" dirty="0">
                <a:solidFill>
                  <a:schemeClr val="tx2"/>
                </a:solidFill>
              </a:rPr>
              <a:t>გახდეს იძულებული, ნარჩენები ბუნებაში </a:t>
            </a:r>
            <a:r>
              <a:rPr lang="ka-GE" sz="2000" b="1" dirty="0" smtClean="0">
                <a:solidFill>
                  <a:schemeClr val="tx2"/>
                </a:solidFill>
              </a:rPr>
              <a:t>გადაყაროს</a:t>
            </a:r>
          </a:p>
          <a:p>
            <a:pPr>
              <a:spcBef>
                <a:spcPts val="1200"/>
              </a:spcBef>
            </a:pPr>
            <a:r>
              <a:rPr lang="ka-GE" sz="2000" b="1" dirty="0">
                <a:solidFill>
                  <a:schemeClr val="tx2"/>
                </a:solidFill>
              </a:rPr>
              <a:t>კონტეინერების განლაგებამ ხელი უნდა შეუწყოს ნარჩენების მოხერხებულ განთავსებას (განთავსდეს ნარჩენების წარმოქმნის წყაროდან მისაღებ მანძილზე)</a:t>
            </a:r>
            <a:endParaRPr lang="en-US" sz="2000" b="1" dirty="0">
              <a:solidFill>
                <a:schemeClr val="tx2"/>
              </a:solidFill>
            </a:endParaRPr>
          </a:p>
          <a:p>
            <a:pPr>
              <a:spcBef>
                <a:spcPts val="1200"/>
              </a:spcBef>
            </a:pPr>
            <a:r>
              <a:rPr lang="ka-GE" sz="2000" b="1" dirty="0" smtClean="0">
                <a:solidFill>
                  <a:schemeClr val="tx2"/>
                </a:solidFill>
              </a:rPr>
              <a:t>ჩამოვლის დროს კონტეინერების განთავსების ადგილი და ტევადობა რაც შეიძლება მეტად უნდა უწყობდეს ხელს ეფექტურ შეგროვებას</a:t>
            </a:r>
            <a:endParaRPr lang="de-DE" sz="2000" b="1" dirty="0" smtClean="0">
              <a:solidFill>
                <a:schemeClr val="tx2"/>
              </a:solidFill>
            </a:endParaRPr>
          </a:p>
        </p:txBody>
      </p:sp>
      <p:sp>
        <p:nvSpPr>
          <p:cNvPr id="5"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smtClean="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spTree>
    <p:extLst>
      <p:ext uri="{BB962C8B-B14F-4D97-AF65-F5344CB8AC3E}">
        <p14:creationId xmlns:p14="http://schemas.microsoft.com/office/powerpoint/2010/main" val="146443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784976" cy="2520280"/>
          </a:xfrm>
        </p:spPr>
        <p:txBody>
          <a:bodyPr>
            <a:normAutofit fontScale="85000" lnSpcReduction="10000"/>
          </a:bodyPr>
          <a:lstStyle/>
          <a:p>
            <a:pPr marL="0" indent="0">
              <a:spcBef>
                <a:spcPts val="1200"/>
              </a:spcBef>
              <a:buNone/>
            </a:pPr>
            <a:r>
              <a:rPr lang="ka-GE" sz="2400" b="1" dirty="0" smtClean="0">
                <a:solidFill>
                  <a:schemeClr val="tx2"/>
                </a:solidFill>
              </a:rPr>
              <a:t>შეგროვება ეფექტიანია თუ</a:t>
            </a:r>
            <a:r>
              <a:rPr lang="de-DE" sz="2400" b="1" dirty="0" smtClean="0">
                <a:solidFill>
                  <a:schemeClr val="tx2"/>
                </a:solidFill>
              </a:rPr>
              <a:t>...</a:t>
            </a:r>
          </a:p>
          <a:p>
            <a:pPr marL="0" indent="0">
              <a:spcBef>
                <a:spcPts val="1200"/>
              </a:spcBef>
              <a:buNone/>
            </a:pPr>
            <a:r>
              <a:rPr lang="de-DE" sz="2000" dirty="0" smtClean="0">
                <a:solidFill>
                  <a:schemeClr val="tx2"/>
                </a:solidFill>
              </a:rPr>
              <a:t>....</a:t>
            </a:r>
            <a:r>
              <a:rPr lang="ka-GE" sz="2000" dirty="0" smtClean="0">
                <a:solidFill>
                  <a:schemeClr val="tx2"/>
                </a:solidFill>
              </a:rPr>
              <a:t>შეგროვების მონენტში კონტეინერი ბოლომდე არის შევსებული, მაგ.:</a:t>
            </a:r>
            <a:endParaRPr lang="de-DE" sz="2000" dirty="0" smtClean="0">
              <a:solidFill>
                <a:schemeClr val="tx2"/>
              </a:solidFill>
            </a:endParaRPr>
          </a:p>
          <a:p>
            <a:pPr marL="265113" indent="-265113">
              <a:spcBef>
                <a:spcPts val="1000"/>
              </a:spcBef>
              <a:buFont typeface="+mj-lt"/>
              <a:buAutoNum type="arabicPeriod"/>
            </a:pPr>
            <a:r>
              <a:rPr lang="ka-GE" sz="2000" dirty="0" smtClean="0">
                <a:solidFill>
                  <a:schemeClr val="tx2"/>
                </a:solidFill>
              </a:rPr>
              <a:t>ისეთ კონტეინერთან არ გვიწევს მისვლა, რომელიც ნახევრად სავსე, ან ცარიელია</a:t>
            </a:r>
            <a:endParaRPr lang="de-DE" sz="2000" dirty="0" smtClean="0">
              <a:solidFill>
                <a:schemeClr val="tx2"/>
              </a:solidFill>
            </a:endParaRPr>
          </a:p>
          <a:p>
            <a:pPr marL="265113" indent="-265113">
              <a:lnSpc>
                <a:spcPct val="105000"/>
              </a:lnSpc>
              <a:spcBef>
                <a:spcPts val="1000"/>
              </a:spcBef>
              <a:buFont typeface="+mj-lt"/>
              <a:buAutoNum type="arabicPeriod"/>
            </a:pPr>
            <a:r>
              <a:rPr lang="ka-GE" sz="2000" dirty="0" smtClean="0">
                <a:solidFill>
                  <a:schemeClr val="tx2"/>
                </a:solidFill>
              </a:rPr>
              <a:t>არ გვხვდება შეფერხება (მაგ.: კონტეინერების გადავსება), რა დროსაც </a:t>
            </a:r>
            <a:r>
              <a:rPr lang="ka-GE" sz="2000" dirty="0">
                <a:solidFill>
                  <a:schemeClr val="tx2"/>
                </a:solidFill>
              </a:rPr>
              <a:t>ეკიპაჟის </a:t>
            </a:r>
            <a:r>
              <a:rPr lang="ka-GE" sz="2000" dirty="0" smtClean="0">
                <a:solidFill>
                  <a:schemeClr val="tx2"/>
                </a:solidFill>
              </a:rPr>
              <a:t>წევრებს ხელით უწევთ </a:t>
            </a:r>
            <a:r>
              <a:rPr lang="ka-GE" sz="2000" dirty="0">
                <a:solidFill>
                  <a:schemeClr val="tx2"/>
                </a:solidFill>
              </a:rPr>
              <a:t>ადგილის </a:t>
            </a:r>
            <a:r>
              <a:rPr lang="ka-GE" sz="2000" dirty="0" smtClean="0">
                <a:solidFill>
                  <a:schemeClr val="tx2"/>
                </a:solidFill>
              </a:rPr>
              <a:t>გაწმენდა და მნიშვნელოვან </a:t>
            </a:r>
            <a:r>
              <a:rPr lang="ka-GE" sz="2000" dirty="0">
                <a:solidFill>
                  <a:schemeClr val="tx2"/>
                </a:solidFill>
              </a:rPr>
              <a:t>ძალისხმევას ხარჯავენ; </a:t>
            </a:r>
            <a:r>
              <a:rPr lang="ka-GE" sz="2000" dirty="0" smtClean="0">
                <a:solidFill>
                  <a:schemeClr val="tx2"/>
                </a:solidFill>
              </a:rPr>
              <a:t>ამასთან </a:t>
            </a:r>
            <a:r>
              <a:rPr lang="ka-GE" sz="2000" dirty="0">
                <a:solidFill>
                  <a:schemeClr val="tx2"/>
                </a:solidFill>
              </a:rPr>
              <a:t>იზრდება მანქანის ოპერირების დრო (და საწვავის ხარჯი, იმის მიუხედავად მანქანას </a:t>
            </a:r>
            <a:r>
              <a:rPr lang="ka-GE" sz="2000" dirty="0" smtClean="0">
                <a:solidFill>
                  <a:schemeClr val="tx2"/>
                </a:solidFill>
              </a:rPr>
              <a:t>ავამუშავებთ </a:t>
            </a:r>
            <a:r>
              <a:rPr lang="ka-GE" sz="2000" dirty="0">
                <a:solidFill>
                  <a:schemeClr val="tx2"/>
                </a:solidFill>
              </a:rPr>
              <a:t>თუ </a:t>
            </a:r>
            <a:r>
              <a:rPr lang="ka-GE" sz="2000" dirty="0" smtClean="0">
                <a:solidFill>
                  <a:schemeClr val="tx2"/>
                </a:solidFill>
              </a:rPr>
              <a:t>დაქოქილ მდგომარეობაში </a:t>
            </a:r>
            <a:r>
              <a:rPr lang="ka-GE" sz="2000" dirty="0">
                <a:solidFill>
                  <a:schemeClr val="tx2"/>
                </a:solidFill>
              </a:rPr>
              <a:t>დავტოვებთ</a:t>
            </a:r>
            <a:r>
              <a:rPr lang="ka-GE" sz="2000" dirty="0" smtClean="0">
                <a:solidFill>
                  <a:schemeClr val="tx2"/>
                </a:solidFill>
              </a:rPr>
              <a:t>)</a:t>
            </a:r>
            <a:endParaRPr lang="de-DE" sz="2000" dirty="0" smtClean="0">
              <a:solidFill>
                <a:schemeClr val="tx2"/>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82" y="3645024"/>
            <a:ext cx="2697250" cy="1872208"/>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639" y="3645024"/>
            <a:ext cx="2691817" cy="2016224"/>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827" y="4077072"/>
            <a:ext cx="2288309" cy="2233441"/>
          </a:xfrm>
          <a:prstGeom prst="rect">
            <a:avLst/>
          </a:prstGeom>
        </p:spPr>
      </p:pic>
      <p:sp>
        <p:nvSpPr>
          <p:cNvPr id="8"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spTree>
    <p:extLst>
      <p:ext uri="{BB962C8B-B14F-4D97-AF65-F5344CB8AC3E}">
        <p14:creationId xmlns:p14="http://schemas.microsoft.com/office/powerpoint/2010/main" val="250736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098122"/>
            <a:ext cx="6660232" cy="4995174"/>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536504"/>
            <a:ext cx="2267744" cy="1700808"/>
          </a:xfrm>
          <a:prstGeom prst="rect">
            <a:avLst/>
          </a:prstGeom>
        </p:spPr>
      </p:pic>
      <p:sp>
        <p:nvSpPr>
          <p:cNvPr id="7" name="Inhaltsplatzhalter 2"/>
          <p:cNvSpPr>
            <a:spLocks noGrp="1"/>
          </p:cNvSpPr>
          <p:nvPr>
            <p:ph idx="1"/>
          </p:nvPr>
        </p:nvSpPr>
        <p:spPr>
          <a:xfrm>
            <a:off x="251520" y="1124744"/>
            <a:ext cx="8784976" cy="432048"/>
          </a:xfrm>
        </p:spPr>
        <p:txBody>
          <a:bodyPr>
            <a:normAutofit lnSpcReduction="10000"/>
          </a:bodyPr>
          <a:lstStyle/>
          <a:p>
            <a:pPr marL="0" indent="0">
              <a:spcBef>
                <a:spcPts val="1200"/>
              </a:spcBef>
              <a:buNone/>
            </a:pPr>
            <a:r>
              <a:rPr lang="ka-GE" sz="2400" dirty="0" smtClean="0">
                <a:solidFill>
                  <a:schemeClr val="accent6"/>
                </a:solidFill>
              </a:rPr>
              <a:t>გთხოვთ ამიხსნათ</a:t>
            </a:r>
            <a:endParaRPr lang="de-DE" sz="2400" dirty="0" smtClean="0">
              <a:solidFill>
                <a:schemeClr val="accent6"/>
              </a:solidFill>
            </a:endParaRPr>
          </a:p>
        </p:txBody>
      </p:sp>
      <p:sp>
        <p:nvSpPr>
          <p:cNvPr id="6"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spTree>
    <p:extLst>
      <p:ext uri="{BB962C8B-B14F-4D97-AF65-F5344CB8AC3E}">
        <p14:creationId xmlns:p14="http://schemas.microsoft.com/office/powerpoint/2010/main" val="375585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052736"/>
            <a:ext cx="8784976" cy="5256584"/>
          </a:xfrm>
        </p:spPr>
        <p:txBody>
          <a:bodyPr>
            <a:normAutofit fontScale="92500" lnSpcReduction="20000"/>
          </a:bodyPr>
          <a:lstStyle/>
          <a:p>
            <a:pPr marL="0" indent="0">
              <a:spcBef>
                <a:spcPts val="1200"/>
              </a:spcBef>
              <a:buNone/>
            </a:pPr>
            <a:r>
              <a:rPr lang="ka-GE" sz="2400" b="1" dirty="0" smtClean="0">
                <a:solidFill>
                  <a:schemeClr val="tx2"/>
                </a:solidFill>
              </a:rPr>
              <a:t>როგორ დავდგათ კონტეინერი </a:t>
            </a:r>
            <a:r>
              <a:rPr lang="de-DE" sz="2400" b="1" dirty="0" smtClean="0">
                <a:solidFill>
                  <a:schemeClr val="tx2"/>
                </a:solidFill>
              </a:rPr>
              <a:t>(I)</a:t>
            </a:r>
          </a:p>
          <a:p>
            <a:pPr>
              <a:spcBef>
                <a:spcPts val="1200"/>
              </a:spcBef>
            </a:pPr>
            <a:r>
              <a:rPr lang="ka-GE" sz="2000" dirty="0" smtClean="0">
                <a:solidFill>
                  <a:schemeClr val="tx2"/>
                </a:solidFill>
              </a:rPr>
              <a:t>გამოსაჩენ ადგილას </a:t>
            </a:r>
          </a:p>
          <a:p>
            <a:pPr>
              <a:spcBef>
                <a:spcPts val="1200"/>
              </a:spcBef>
            </a:pPr>
            <a:r>
              <a:rPr lang="ka-GE" sz="2000" dirty="0" smtClean="0">
                <a:solidFill>
                  <a:schemeClr val="tx2"/>
                </a:solidFill>
              </a:rPr>
              <a:t>უნდა იყოს ადვილად და უსაფრთხოდ მისასვლელი როგორც მოქალაქეებისთვის, ისე შემგროვებელი მანქანისთვის</a:t>
            </a:r>
            <a:endParaRPr lang="de-DE" sz="2000" dirty="0" smtClean="0">
              <a:solidFill>
                <a:schemeClr val="tx2"/>
              </a:solidFill>
            </a:endParaRPr>
          </a:p>
          <a:p>
            <a:pPr>
              <a:spcBef>
                <a:spcPts val="1000"/>
              </a:spcBef>
            </a:pPr>
            <a:r>
              <a:rPr lang="ka-GE" sz="2000" dirty="0" smtClean="0">
                <a:solidFill>
                  <a:schemeClr val="tx2"/>
                </a:solidFill>
              </a:rPr>
              <a:t>არ შეაფერხოს საგზაო მოძრაობა (ნაკადი) და არ შეფერხდეს საგზაო მოძრაობით, მაგ.:</a:t>
            </a:r>
            <a:r>
              <a:rPr lang="de-DE" sz="2000" dirty="0" smtClean="0">
                <a:solidFill>
                  <a:schemeClr val="tx2"/>
                </a:solidFill>
              </a:rPr>
              <a:t/>
            </a:r>
            <a:br>
              <a:rPr lang="de-DE" sz="2000" dirty="0" smtClean="0">
                <a:solidFill>
                  <a:schemeClr val="tx2"/>
                </a:solidFill>
              </a:rPr>
            </a:br>
            <a:r>
              <a:rPr lang="de-DE" sz="2000" dirty="0" smtClean="0">
                <a:solidFill>
                  <a:schemeClr val="tx2"/>
                </a:solidFill>
              </a:rPr>
              <a:t>- </a:t>
            </a:r>
            <a:r>
              <a:rPr lang="ka-GE" sz="2000" dirty="0">
                <a:solidFill>
                  <a:schemeClr val="tx2"/>
                </a:solidFill>
              </a:rPr>
              <a:t>არა </a:t>
            </a:r>
            <a:r>
              <a:rPr lang="ka-GE" sz="2000" dirty="0" smtClean="0">
                <a:solidFill>
                  <a:schemeClr val="tx2"/>
                </a:solidFill>
              </a:rPr>
              <a:t>შუქნიშანთან</a:t>
            </a:r>
            <a:r>
              <a:rPr lang="de-DE" sz="2000" dirty="0" smtClean="0">
                <a:solidFill>
                  <a:schemeClr val="tx2"/>
                </a:solidFill>
              </a:rPr>
              <a:t/>
            </a:r>
            <a:br>
              <a:rPr lang="de-DE" sz="2000" dirty="0" smtClean="0">
                <a:solidFill>
                  <a:schemeClr val="tx2"/>
                </a:solidFill>
              </a:rPr>
            </a:br>
            <a:r>
              <a:rPr lang="de-DE" sz="2000" dirty="0" smtClean="0">
                <a:solidFill>
                  <a:schemeClr val="tx2"/>
                </a:solidFill>
              </a:rPr>
              <a:t>- </a:t>
            </a:r>
            <a:r>
              <a:rPr lang="ka-GE" sz="2000" dirty="0">
                <a:solidFill>
                  <a:schemeClr val="tx2"/>
                </a:solidFill>
              </a:rPr>
              <a:t>არა </a:t>
            </a:r>
            <a:r>
              <a:rPr lang="ka-GE" sz="2000" dirty="0" smtClean="0">
                <a:solidFill>
                  <a:schemeClr val="tx2"/>
                </a:solidFill>
              </a:rPr>
              <a:t>გზაჯვარედინზე</a:t>
            </a:r>
            <a:r>
              <a:rPr lang="de-DE" sz="2000" dirty="0">
                <a:solidFill>
                  <a:schemeClr val="tx2"/>
                </a:solidFill>
              </a:rPr>
              <a:t/>
            </a:r>
            <a:br>
              <a:rPr lang="de-DE" sz="2000" dirty="0">
                <a:solidFill>
                  <a:schemeClr val="tx2"/>
                </a:solidFill>
              </a:rPr>
            </a:br>
            <a:r>
              <a:rPr lang="de-DE" sz="2000" dirty="0" smtClean="0">
                <a:solidFill>
                  <a:schemeClr val="tx2"/>
                </a:solidFill>
              </a:rPr>
              <a:t>- </a:t>
            </a:r>
            <a:r>
              <a:rPr lang="ka-GE" sz="2000" dirty="0">
                <a:solidFill>
                  <a:schemeClr val="tx2"/>
                </a:solidFill>
              </a:rPr>
              <a:t>არა ძალიან ვიწრო </a:t>
            </a:r>
            <a:r>
              <a:rPr lang="ka-GE" sz="2000" dirty="0" smtClean="0">
                <a:solidFill>
                  <a:schemeClr val="tx2"/>
                </a:solidFill>
              </a:rPr>
              <a:t>ქუჩებზე</a:t>
            </a:r>
            <a:r>
              <a:rPr lang="de-DE" sz="2000" dirty="0" smtClean="0">
                <a:solidFill>
                  <a:schemeClr val="tx2"/>
                </a:solidFill>
              </a:rPr>
              <a:t/>
            </a:r>
            <a:br>
              <a:rPr lang="de-DE" sz="2000" dirty="0" smtClean="0">
                <a:solidFill>
                  <a:schemeClr val="tx2"/>
                </a:solidFill>
              </a:rPr>
            </a:br>
            <a:r>
              <a:rPr lang="de-DE" sz="2000" dirty="0" smtClean="0">
                <a:solidFill>
                  <a:schemeClr val="tx2"/>
                </a:solidFill>
              </a:rPr>
              <a:t>- </a:t>
            </a:r>
            <a:r>
              <a:rPr lang="ka-GE" sz="2000" dirty="0">
                <a:solidFill>
                  <a:schemeClr val="tx2"/>
                </a:solidFill>
              </a:rPr>
              <a:t>არა </a:t>
            </a:r>
            <a:r>
              <a:rPr lang="ka-GE" sz="2000" dirty="0" smtClean="0">
                <a:solidFill>
                  <a:schemeClr val="tx2"/>
                </a:solidFill>
              </a:rPr>
              <a:t>ჩიხებში</a:t>
            </a:r>
            <a:endParaRPr lang="de-DE" sz="2000" dirty="0" smtClean="0">
              <a:solidFill>
                <a:schemeClr val="tx2"/>
              </a:solidFill>
            </a:endParaRPr>
          </a:p>
          <a:p>
            <a:pPr>
              <a:spcBef>
                <a:spcPts val="1000"/>
              </a:spcBef>
            </a:pPr>
            <a:r>
              <a:rPr lang="ka-GE" sz="2000" dirty="0">
                <a:solidFill>
                  <a:schemeClr val="tx2"/>
                </a:solidFill>
              </a:rPr>
              <a:t>არა ისეთ ადგილებში, </a:t>
            </a:r>
            <a:r>
              <a:rPr lang="ka-GE" sz="2000" dirty="0" smtClean="0">
                <a:solidFill>
                  <a:schemeClr val="tx2"/>
                </a:solidFill>
              </a:rPr>
              <a:t>რომელიც ესთეტიკური ან ჰიგიენური თვალსაზრისით მიუღებელია</a:t>
            </a:r>
            <a:endParaRPr lang="de-DE" sz="2000" dirty="0">
              <a:solidFill>
                <a:schemeClr val="tx2"/>
              </a:solidFill>
            </a:endParaRPr>
          </a:p>
          <a:p>
            <a:pPr>
              <a:spcBef>
                <a:spcPts val="1000"/>
              </a:spcBef>
            </a:pPr>
            <a:r>
              <a:rPr lang="ka-GE" sz="2000" dirty="0">
                <a:solidFill>
                  <a:schemeClr val="tx2"/>
                </a:solidFill>
              </a:rPr>
              <a:t>არა </a:t>
            </a:r>
            <a:r>
              <a:rPr lang="ka-GE" sz="2000" dirty="0" smtClean="0">
                <a:solidFill>
                  <a:schemeClr val="tx2"/>
                </a:solidFill>
              </a:rPr>
              <a:t>ისეთ ადგილებში, სადაც კრიტიკული ზემოქმედების რისკი მაღალია (მაგ.: ხევის პირას, ან დატბორვის ადგილებში) </a:t>
            </a:r>
            <a:endParaRPr lang="de-DE" sz="1800" dirty="0" smtClean="0">
              <a:solidFill>
                <a:schemeClr val="tx2"/>
              </a:solidFill>
            </a:endParaRPr>
          </a:p>
          <a:p>
            <a:pPr>
              <a:spcBef>
                <a:spcPts val="1000"/>
              </a:spcBef>
            </a:pPr>
            <a:r>
              <a:rPr lang="ka-GE" sz="2000" dirty="0" smtClean="0">
                <a:solidFill>
                  <a:schemeClr val="tx2"/>
                </a:solidFill>
              </a:rPr>
              <a:t>თუმცა მაინც როგორღაც უნდა განთავსდეს ცენტრალურ ადგილებში, სადაც დიდი რაოდენობით ნარჩენები წარმოიქმნება</a:t>
            </a:r>
            <a:endParaRPr lang="de-DE" sz="2000" dirty="0" smtClean="0">
              <a:solidFill>
                <a:schemeClr val="tx2"/>
              </a:solidFill>
            </a:endParaRPr>
          </a:p>
          <a:p>
            <a:pPr>
              <a:spcBef>
                <a:spcPts val="1000"/>
              </a:spcBef>
            </a:pPr>
            <a:r>
              <a:rPr lang="ka-GE" sz="2000" dirty="0" smtClean="0">
                <a:solidFill>
                  <a:schemeClr val="tx2"/>
                </a:solidFill>
              </a:rPr>
              <a:t>ისე, რომ ძირითადი სახელმძღვანელო პრინციპები არ დაირღვეს (რაოდენობა და ადგილმდებარეობა)</a:t>
            </a:r>
            <a:endParaRPr lang="de-DE" sz="2000" dirty="0">
              <a:solidFill>
                <a:schemeClr val="tx2"/>
              </a:solidFill>
            </a:endParaRPr>
          </a:p>
          <a:p>
            <a:pPr marL="0" indent="0">
              <a:spcBef>
                <a:spcPts val="1000"/>
              </a:spcBef>
              <a:buNone/>
            </a:pPr>
            <a:endParaRPr lang="de-DE" sz="2000" dirty="0" smtClean="0">
              <a:solidFill>
                <a:schemeClr val="tx2"/>
              </a:solidFill>
            </a:endParaRPr>
          </a:p>
        </p:txBody>
      </p:sp>
      <p:sp>
        <p:nvSpPr>
          <p:cNvPr id="5" name="Untertitel 2"/>
          <p:cNvSpPr txBox="1">
            <a:spLocks/>
          </p:cNvSpPr>
          <p:nvPr/>
        </p:nvSpPr>
        <p:spPr>
          <a:xfrm>
            <a:off x="107504" y="548680"/>
            <a:ext cx="8928992"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ka-GE" sz="2400" b="1" dirty="0">
                <a:solidFill>
                  <a:schemeClr val="tx2"/>
                </a:solidFill>
              </a:rPr>
              <a:t>რეკომენდაცია: რჩევები კონტეინერების განსათავსებლად</a:t>
            </a:r>
            <a:endParaRPr lang="de-DE" sz="2400" b="1" i="1" dirty="0">
              <a:solidFill>
                <a:schemeClr val="tx2"/>
              </a:solidFill>
            </a:endParaRPr>
          </a:p>
        </p:txBody>
      </p:sp>
    </p:spTree>
    <p:extLst>
      <p:ext uri="{BB962C8B-B14F-4D97-AF65-F5344CB8AC3E}">
        <p14:creationId xmlns:p14="http://schemas.microsoft.com/office/powerpoint/2010/main" val="205779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664</Words>
  <Application>Microsoft Office PowerPoint</Application>
  <PresentationFormat>On-screen Show (4:3)</PresentationFormat>
  <Paragraphs>122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Wingdings</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 bla</dc:title>
  <dc:creator>user</dc:creator>
  <cp:lastModifiedBy>Aleksandre Pertaia</cp:lastModifiedBy>
  <cp:revision>346</cp:revision>
  <dcterms:created xsi:type="dcterms:W3CDTF">2015-09-30T12:26:19Z</dcterms:created>
  <dcterms:modified xsi:type="dcterms:W3CDTF">2017-04-27T05:42:06Z</dcterms:modified>
</cp:coreProperties>
</file>