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74" r:id="rId3"/>
    <p:sldId id="287" r:id="rId4"/>
    <p:sldId id="277" r:id="rId5"/>
    <p:sldId id="281" r:id="rId6"/>
    <p:sldId id="290" r:id="rId7"/>
    <p:sldId id="257" r:id="rId8"/>
    <p:sldId id="285" r:id="rId9"/>
    <p:sldId id="286" r:id="rId10"/>
    <p:sldId id="282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6" autoAdjust="0"/>
  </p:normalViewPr>
  <p:slideViewPr>
    <p:cSldViewPr snapToGrid="0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CECEB-A120-4545-8F47-EF7B418957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48928-09E3-435B-B6D1-909E6B901A77}">
      <dgm:prSet phldrT="[Text]"/>
      <dgm:spPr>
        <a:solidFill>
          <a:srgbClr val="1F5EAC"/>
        </a:solidFill>
      </dgm:spPr>
      <dgm:t>
        <a:bodyPr/>
        <a:lstStyle/>
        <a:p>
          <a:pPr algn="just"/>
          <a:r>
            <a:rPr lang="ka-GE" b="1" dirty="0" smtClean="0">
              <a:solidFill>
                <a:schemeClr val="bg1"/>
              </a:solidFill>
              <a:latin typeface="+mj-lt"/>
            </a:rPr>
            <a:t>100 % სახელმწიფო მფლობელობა (იმართება საქართველოს რეგიონული განვითარებისა და ინფრასტრუქტურის სამინისტროს მიერ)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0C06EF5B-7354-48FB-9342-FDC784435DB3}" type="parTrans" cxnId="{78AEC3E4-2D05-4261-BD35-2634BF02C60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0B1B6D-2F86-4BCF-B859-D9F632BDBFFD}" type="sibTrans" cxnId="{78AEC3E4-2D05-4261-BD35-2634BF02C60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1172808-2A7D-4724-BE7B-7019B8AA14F7}">
      <dgm:prSet phldrT="[Text]"/>
      <dgm:spPr>
        <a:solidFill>
          <a:srgbClr val="1F5EAC"/>
        </a:solidFill>
      </dgm:spPr>
      <dgm:t>
        <a:bodyPr/>
        <a:lstStyle/>
        <a:p>
          <a:pPr algn="just"/>
          <a:r>
            <a:rPr lang="ka-GE" b="1" dirty="0" smtClean="0">
              <a:solidFill>
                <a:schemeClr val="bg1"/>
              </a:solidFill>
              <a:latin typeface="+mj-lt"/>
            </a:rPr>
            <a:t>მართავს </a:t>
          </a:r>
          <a:r>
            <a:rPr lang="en-US" b="1" dirty="0" smtClean="0">
              <a:solidFill>
                <a:schemeClr val="bg1"/>
              </a:solidFill>
              <a:latin typeface="+mj-lt"/>
            </a:rPr>
            <a:t>53 </a:t>
          </a:r>
          <a:r>
            <a:rPr lang="ka-GE" b="1" dirty="0" smtClean="0">
              <a:solidFill>
                <a:schemeClr val="bg1"/>
              </a:solidFill>
              <a:latin typeface="+mj-lt"/>
            </a:rPr>
            <a:t>ნაგავსაყრელს ქვეყნის მასშტაბით (ქ. თბილისისა და აჭარის ავტონომიური რესპუბლიკის გარდა)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F57F43CD-6127-43BE-8C21-AD92ADC6F522}" type="parTrans" cxnId="{5A2DFDBE-D118-4075-ABC7-041F5C7385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B3D259-F5D5-4780-94B3-628EC8CDD061}" type="sibTrans" cxnId="{5A2DFDBE-D118-4075-ABC7-041F5C7385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A0A60A-CBE4-46D1-BF71-3407049B473A}">
      <dgm:prSet phldrT="[Text]"/>
      <dgm:spPr>
        <a:solidFill>
          <a:srgbClr val="1F5EAC"/>
        </a:solidFill>
      </dgm:spPr>
      <dgm:t>
        <a:bodyPr/>
        <a:lstStyle/>
        <a:p>
          <a:pPr algn="just"/>
          <a:r>
            <a:rPr lang="ka-GE" b="1" dirty="0" smtClean="0">
              <a:solidFill>
                <a:schemeClr val="bg1"/>
              </a:solidFill>
              <a:latin typeface="+mj-lt"/>
            </a:rPr>
            <a:t>მისია: ქვეყნის რეგიონებში მყარი საყოფაცხოვრებო ნარჩენების მართვის ევროპული სტანდარტების დანერგვა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33102060-2F90-4574-8BEB-D31F3EF44CC7}" type="parTrans" cxnId="{FBE0BD1D-3649-4074-BF39-9F18A4A59A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5FA720-8DDF-4333-932F-5DD5C85C7127}" type="sibTrans" cxnId="{FBE0BD1D-3649-4074-BF39-9F18A4A59A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9DF7A61-8883-4F38-828E-CDE409EF6F89}">
      <dgm:prSet/>
      <dgm:spPr>
        <a:solidFill>
          <a:srgbClr val="1F5EAC"/>
        </a:solidFill>
      </dgm:spPr>
      <dgm:t>
        <a:bodyPr/>
        <a:lstStyle/>
        <a:p>
          <a:pPr algn="just"/>
          <a:r>
            <a:rPr lang="ka-GE" b="1" dirty="0" smtClean="0">
              <a:solidFill>
                <a:schemeClr val="bg1"/>
              </a:solidFill>
              <a:latin typeface="+mj-lt"/>
            </a:rPr>
            <a:t>მიზანი: არსებული მუნიციპალური ნაგავსაყრელების ეტაპობრივი დახურვა და ევროსტანდარტების შესაბამისი ახალი  რეგიონული ნაგავსაყრელების მშენებლობა</a:t>
          </a:r>
        </a:p>
      </dgm:t>
    </dgm:pt>
    <dgm:pt modelId="{9F0CB498-C432-45F2-B2E0-654F54AAECBF}" type="parTrans" cxnId="{9C9A2D6E-40F9-48B8-BA1E-80EEF4B065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A02765-A77F-4F24-8670-4F380FB9F420}" type="sibTrans" cxnId="{9C9A2D6E-40F9-48B8-BA1E-80EEF4B065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EEAA04-DD8E-404D-8D4B-9DBB52FCF7D3}">
      <dgm:prSet/>
      <dgm:spPr>
        <a:solidFill>
          <a:srgbClr val="1F5EAC"/>
        </a:solidFill>
      </dgm:spPr>
      <dgm:t>
        <a:bodyPr/>
        <a:lstStyle/>
        <a:p>
          <a:r>
            <a:rPr lang="ka-GE" b="1" dirty="0" smtClean="0">
              <a:solidFill>
                <a:schemeClr val="bg1"/>
              </a:solidFill>
              <a:latin typeface="+mj-lt"/>
            </a:rPr>
            <a:t>დაფუძნდა 2012 წლის 24 აპრილს 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2597E88A-9013-4DB5-9736-72590226A85F}" type="parTrans" cxnId="{44ABD731-249A-412A-AF01-62F27AB1D6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7AEF004-7A79-49A9-BFD0-610D4ACDBC7F}" type="sibTrans" cxnId="{44ABD731-249A-412A-AF01-62F27AB1D6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649CF9F-26AD-4C98-B25D-56FE5E667B7D}" type="pres">
      <dgm:prSet presAssocID="{215CECEB-A120-4545-8F47-EF7B418957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946CE5B-D927-49C1-BCB0-CBC63EDC01B4}" type="pres">
      <dgm:prSet presAssocID="{215CECEB-A120-4545-8F47-EF7B418957F5}" presName="Name1" presStyleCnt="0"/>
      <dgm:spPr/>
    </dgm:pt>
    <dgm:pt modelId="{0824B53D-55EF-4C67-A779-08A65A3B6436}" type="pres">
      <dgm:prSet presAssocID="{215CECEB-A120-4545-8F47-EF7B418957F5}" presName="cycle" presStyleCnt="0"/>
      <dgm:spPr/>
    </dgm:pt>
    <dgm:pt modelId="{F9633856-2301-4F58-801F-259979AD16C7}" type="pres">
      <dgm:prSet presAssocID="{215CECEB-A120-4545-8F47-EF7B418957F5}" presName="srcNode" presStyleLbl="node1" presStyleIdx="0" presStyleCnt="5"/>
      <dgm:spPr/>
    </dgm:pt>
    <dgm:pt modelId="{ED066C47-936F-4C57-BBF1-508AEAD19E3F}" type="pres">
      <dgm:prSet presAssocID="{215CECEB-A120-4545-8F47-EF7B418957F5}" presName="conn" presStyleLbl="parChTrans1D2" presStyleIdx="0" presStyleCnt="1"/>
      <dgm:spPr/>
      <dgm:t>
        <a:bodyPr/>
        <a:lstStyle/>
        <a:p>
          <a:endParaRPr lang="en-US"/>
        </a:p>
      </dgm:t>
    </dgm:pt>
    <dgm:pt modelId="{67E084A3-9FC2-4D67-AE39-5CC900072177}" type="pres">
      <dgm:prSet presAssocID="{215CECEB-A120-4545-8F47-EF7B418957F5}" presName="extraNode" presStyleLbl="node1" presStyleIdx="0" presStyleCnt="5"/>
      <dgm:spPr/>
    </dgm:pt>
    <dgm:pt modelId="{D3BA2DEF-EF79-4A13-897D-756BD3239C12}" type="pres">
      <dgm:prSet presAssocID="{215CECEB-A120-4545-8F47-EF7B418957F5}" presName="dstNode" presStyleLbl="node1" presStyleIdx="0" presStyleCnt="5"/>
      <dgm:spPr/>
    </dgm:pt>
    <dgm:pt modelId="{0922C6EB-048D-492E-B945-E7C7B5FA275C}" type="pres">
      <dgm:prSet presAssocID="{E0EEAA04-DD8E-404D-8D4B-9DBB52FCF7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E7F34-9BCA-41CC-BDCA-2DCF09BBD019}" type="pres">
      <dgm:prSet presAssocID="{E0EEAA04-DD8E-404D-8D4B-9DBB52FCF7D3}" presName="accent_1" presStyleCnt="0"/>
      <dgm:spPr/>
    </dgm:pt>
    <dgm:pt modelId="{AC2C4390-B07F-4EBF-B168-B0CF85068EE2}" type="pres">
      <dgm:prSet presAssocID="{E0EEAA04-DD8E-404D-8D4B-9DBB52FCF7D3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5681F1-73B6-4A3F-9C9F-657FF385697E}" type="pres">
      <dgm:prSet presAssocID="{2D348928-09E3-435B-B6D1-909E6B901A7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1CE0F-3408-4E73-A4A0-BFCDEE6C8D02}" type="pres">
      <dgm:prSet presAssocID="{2D348928-09E3-435B-B6D1-909E6B901A77}" presName="accent_2" presStyleCnt="0"/>
      <dgm:spPr/>
    </dgm:pt>
    <dgm:pt modelId="{A8EC94CD-3D10-4D0D-BDC1-B44B3438D9A8}" type="pres">
      <dgm:prSet presAssocID="{2D348928-09E3-435B-B6D1-909E6B901A77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E6AE1B-18EB-4FD6-B435-028533BFC302}" type="pres">
      <dgm:prSet presAssocID="{51172808-2A7D-4724-BE7B-7019B8AA14F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285F-6B0E-4F90-B623-ADE818BF248C}" type="pres">
      <dgm:prSet presAssocID="{51172808-2A7D-4724-BE7B-7019B8AA14F7}" presName="accent_3" presStyleCnt="0"/>
      <dgm:spPr/>
    </dgm:pt>
    <dgm:pt modelId="{FEFFD53B-374B-470E-B2D8-ADECF3F8ACC0}" type="pres">
      <dgm:prSet presAssocID="{51172808-2A7D-4724-BE7B-7019B8AA14F7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C3CA50-2808-4B21-A00A-C9BEB627C806}" type="pres">
      <dgm:prSet presAssocID="{1EA0A60A-CBE4-46D1-BF71-3407049B47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8139F-2E93-4107-BF98-54A99B9D4D44}" type="pres">
      <dgm:prSet presAssocID="{1EA0A60A-CBE4-46D1-BF71-3407049B473A}" presName="accent_4" presStyleCnt="0"/>
      <dgm:spPr/>
    </dgm:pt>
    <dgm:pt modelId="{9AD242A9-3C75-4A1F-B8C3-3F946401AAA5}" type="pres">
      <dgm:prSet presAssocID="{1EA0A60A-CBE4-46D1-BF71-3407049B473A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CFD1FAF-59D6-4A3F-A761-6FD241BB3275}" type="pres">
      <dgm:prSet presAssocID="{D9DF7A61-8883-4F38-828E-CDE409EF6F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AF811-A10D-4342-A310-C3B600B9BE21}" type="pres">
      <dgm:prSet presAssocID="{D9DF7A61-8883-4F38-828E-CDE409EF6F89}" presName="accent_5" presStyleCnt="0"/>
      <dgm:spPr/>
    </dgm:pt>
    <dgm:pt modelId="{FB5DA51B-00A6-4BF3-9772-98C4127BFE8D}" type="pres">
      <dgm:prSet presAssocID="{D9DF7A61-8883-4F38-828E-CDE409EF6F89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AB059E9-F296-4AA4-8200-71B5C4B3E9AB}" type="presOf" srcId="{77AEF004-7A79-49A9-BFD0-610D4ACDBC7F}" destId="{ED066C47-936F-4C57-BBF1-508AEAD19E3F}" srcOrd="0" destOrd="0" presId="urn:microsoft.com/office/officeart/2008/layout/VerticalCurvedList"/>
    <dgm:cxn modelId="{FBE0BD1D-3649-4074-BF39-9F18A4A59A40}" srcId="{215CECEB-A120-4545-8F47-EF7B418957F5}" destId="{1EA0A60A-CBE4-46D1-BF71-3407049B473A}" srcOrd="3" destOrd="0" parTransId="{33102060-2F90-4574-8BEB-D31F3EF44CC7}" sibTransId="{695FA720-8DDF-4333-932F-5DD5C85C7127}"/>
    <dgm:cxn modelId="{B4D86990-C8DE-4F4C-B564-725969057D09}" type="presOf" srcId="{1EA0A60A-CBE4-46D1-BF71-3407049B473A}" destId="{D6C3CA50-2808-4B21-A00A-C9BEB627C806}" srcOrd="0" destOrd="0" presId="urn:microsoft.com/office/officeart/2008/layout/VerticalCurvedList"/>
    <dgm:cxn modelId="{78AEC3E4-2D05-4261-BD35-2634BF02C604}" srcId="{215CECEB-A120-4545-8F47-EF7B418957F5}" destId="{2D348928-09E3-435B-B6D1-909E6B901A77}" srcOrd="1" destOrd="0" parTransId="{0C06EF5B-7354-48FB-9342-FDC784435DB3}" sibTransId="{1E0B1B6D-2F86-4BCF-B859-D9F632BDBFFD}"/>
    <dgm:cxn modelId="{5A2DFDBE-D118-4075-ABC7-041F5C738554}" srcId="{215CECEB-A120-4545-8F47-EF7B418957F5}" destId="{51172808-2A7D-4724-BE7B-7019B8AA14F7}" srcOrd="2" destOrd="0" parTransId="{F57F43CD-6127-43BE-8C21-AD92ADC6F522}" sibTransId="{7FB3D259-F5D5-4780-94B3-628EC8CDD061}"/>
    <dgm:cxn modelId="{0EFC5CC6-530F-4DEC-A4A8-19DD6E5007FB}" type="presOf" srcId="{51172808-2A7D-4724-BE7B-7019B8AA14F7}" destId="{11E6AE1B-18EB-4FD6-B435-028533BFC302}" srcOrd="0" destOrd="0" presId="urn:microsoft.com/office/officeart/2008/layout/VerticalCurvedList"/>
    <dgm:cxn modelId="{73C0B02F-3547-483C-88A9-360FE7BDB9F4}" type="presOf" srcId="{D9DF7A61-8883-4F38-828E-CDE409EF6F89}" destId="{ECFD1FAF-59D6-4A3F-A761-6FD241BB3275}" srcOrd="0" destOrd="0" presId="urn:microsoft.com/office/officeart/2008/layout/VerticalCurvedList"/>
    <dgm:cxn modelId="{44ABD731-249A-412A-AF01-62F27AB1D650}" srcId="{215CECEB-A120-4545-8F47-EF7B418957F5}" destId="{E0EEAA04-DD8E-404D-8D4B-9DBB52FCF7D3}" srcOrd="0" destOrd="0" parTransId="{2597E88A-9013-4DB5-9736-72590226A85F}" sibTransId="{77AEF004-7A79-49A9-BFD0-610D4ACDBC7F}"/>
    <dgm:cxn modelId="{53C00710-F050-40D2-B56F-B1800B33C69E}" type="presOf" srcId="{215CECEB-A120-4545-8F47-EF7B418957F5}" destId="{1649CF9F-26AD-4C98-B25D-56FE5E667B7D}" srcOrd="0" destOrd="0" presId="urn:microsoft.com/office/officeart/2008/layout/VerticalCurvedList"/>
    <dgm:cxn modelId="{D96E9B2B-870D-49C2-BA6A-A25BA6508420}" type="presOf" srcId="{2D348928-09E3-435B-B6D1-909E6B901A77}" destId="{635681F1-73B6-4A3F-9C9F-657FF385697E}" srcOrd="0" destOrd="0" presId="urn:microsoft.com/office/officeart/2008/layout/VerticalCurvedList"/>
    <dgm:cxn modelId="{9C9A2D6E-40F9-48B8-BA1E-80EEF4B06552}" srcId="{215CECEB-A120-4545-8F47-EF7B418957F5}" destId="{D9DF7A61-8883-4F38-828E-CDE409EF6F89}" srcOrd="4" destOrd="0" parTransId="{9F0CB498-C432-45F2-B2E0-654F54AAECBF}" sibTransId="{F2A02765-A77F-4F24-8670-4F380FB9F420}"/>
    <dgm:cxn modelId="{EF5B60BC-41C3-45D4-A7D4-F395A89CAEAA}" type="presOf" srcId="{E0EEAA04-DD8E-404D-8D4B-9DBB52FCF7D3}" destId="{0922C6EB-048D-492E-B945-E7C7B5FA275C}" srcOrd="0" destOrd="0" presId="urn:microsoft.com/office/officeart/2008/layout/VerticalCurvedList"/>
    <dgm:cxn modelId="{28CEC34D-B7BB-4D9D-AAAE-EFBD72A78A38}" type="presParOf" srcId="{1649CF9F-26AD-4C98-B25D-56FE5E667B7D}" destId="{6946CE5B-D927-49C1-BCB0-CBC63EDC01B4}" srcOrd="0" destOrd="0" presId="urn:microsoft.com/office/officeart/2008/layout/VerticalCurvedList"/>
    <dgm:cxn modelId="{D46A6E50-8EC6-451B-88BE-63B1DC7303E8}" type="presParOf" srcId="{6946CE5B-D927-49C1-BCB0-CBC63EDC01B4}" destId="{0824B53D-55EF-4C67-A779-08A65A3B6436}" srcOrd="0" destOrd="0" presId="urn:microsoft.com/office/officeart/2008/layout/VerticalCurvedList"/>
    <dgm:cxn modelId="{E3F29706-C54D-49C0-A1D6-109D475AF423}" type="presParOf" srcId="{0824B53D-55EF-4C67-A779-08A65A3B6436}" destId="{F9633856-2301-4F58-801F-259979AD16C7}" srcOrd="0" destOrd="0" presId="urn:microsoft.com/office/officeart/2008/layout/VerticalCurvedList"/>
    <dgm:cxn modelId="{70352FA6-821D-44DB-B006-665469947813}" type="presParOf" srcId="{0824B53D-55EF-4C67-A779-08A65A3B6436}" destId="{ED066C47-936F-4C57-BBF1-508AEAD19E3F}" srcOrd="1" destOrd="0" presId="urn:microsoft.com/office/officeart/2008/layout/VerticalCurvedList"/>
    <dgm:cxn modelId="{76A4B3AE-DC30-48A0-B769-E050777D5960}" type="presParOf" srcId="{0824B53D-55EF-4C67-A779-08A65A3B6436}" destId="{67E084A3-9FC2-4D67-AE39-5CC900072177}" srcOrd="2" destOrd="0" presId="urn:microsoft.com/office/officeart/2008/layout/VerticalCurvedList"/>
    <dgm:cxn modelId="{FA254730-1760-4B5C-BF18-AC51E23F9A1F}" type="presParOf" srcId="{0824B53D-55EF-4C67-A779-08A65A3B6436}" destId="{D3BA2DEF-EF79-4A13-897D-756BD3239C12}" srcOrd="3" destOrd="0" presId="urn:microsoft.com/office/officeart/2008/layout/VerticalCurvedList"/>
    <dgm:cxn modelId="{DB961005-1F42-4819-B785-E362275230C6}" type="presParOf" srcId="{6946CE5B-D927-49C1-BCB0-CBC63EDC01B4}" destId="{0922C6EB-048D-492E-B945-E7C7B5FA275C}" srcOrd="1" destOrd="0" presId="urn:microsoft.com/office/officeart/2008/layout/VerticalCurvedList"/>
    <dgm:cxn modelId="{C859BAD4-5F45-45BB-A6AC-2E6B3B874E14}" type="presParOf" srcId="{6946CE5B-D927-49C1-BCB0-CBC63EDC01B4}" destId="{67CE7F34-9BCA-41CC-BDCA-2DCF09BBD019}" srcOrd="2" destOrd="0" presId="urn:microsoft.com/office/officeart/2008/layout/VerticalCurvedList"/>
    <dgm:cxn modelId="{13748EB9-1269-48EA-BE34-7577BB87B974}" type="presParOf" srcId="{67CE7F34-9BCA-41CC-BDCA-2DCF09BBD019}" destId="{AC2C4390-B07F-4EBF-B168-B0CF85068EE2}" srcOrd="0" destOrd="0" presId="urn:microsoft.com/office/officeart/2008/layout/VerticalCurvedList"/>
    <dgm:cxn modelId="{0FA151A0-61DF-4537-89D7-45BC8C6E0C9C}" type="presParOf" srcId="{6946CE5B-D927-49C1-BCB0-CBC63EDC01B4}" destId="{635681F1-73B6-4A3F-9C9F-657FF385697E}" srcOrd="3" destOrd="0" presId="urn:microsoft.com/office/officeart/2008/layout/VerticalCurvedList"/>
    <dgm:cxn modelId="{2CF1C987-0E2E-4EFA-8D36-07D849A18308}" type="presParOf" srcId="{6946CE5B-D927-49C1-BCB0-CBC63EDC01B4}" destId="{4E51CE0F-3408-4E73-A4A0-BFCDEE6C8D02}" srcOrd="4" destOrd="0" presId="urn:microsoft.com/office/officeart/2008/layout/VerticalCurvedList"/>
    <dgm:cxn modelId="{5735ABAA-0570-41EB-A932-E9E0DF49505A}" type="presParOf" srcId="{4E51CE0F-3408-4E73-A4A0-BFCDEE6C8D02}" destId="{A8EC94CD-3D10-4D0D-BDC1-B44B3438D9A8}" srcOrd="0" destOrd="0" presId="urn:microsoft.com/office/officeart/2008/layout/VerticalCurvedList"/>
    <dgm:cxn modelId="{62F2F6E4-DB4E-4989-BEB6-B402B064ADC2}" type="presParOf" srcId="{6946CE5B-D927-49C1-BCB0-CBC63EDC01B4}" destId="{11E6AE1B-18EB-4FD6-B435-028533BFC302}" srcOrd="5" destOrd="0" presId="urn:microsoft.com/office/officeart/2008/layout/VerticalCurvedList"/>
    <dgm:cxn modelId="{5C381239-A7EF-4977-98A9-691A3CAD390D}" type="presParOf" srcId="{6946CE5B-D927-49C1-BCB0-CBC63EDC01B4}" destId="{3E5C285F-6B0E-4F90-B623-ADE818BF248C}" srcOrd="6" destOrd="0" presId="urn:microsoft.com/office/officeart/2008/layout/VerticalCurvedList"/>
    <dgm:cxn modelId="{73B20F9F-E92A-47E3-9840-BE27556880E8}" type="presParOf" srcId="{3E5C285F-6B0E-4F90-B623-ADE818BF248C}" destId="{FEFFD53B-374B-470E-B2D8-ADECF3F8ACC0}" srcOrd="0" destOrd="0" presId="urn:microsoft.com/office/officeart/2008/layout/VerticalCurvedList"/>
    <dgm:cxn modelId="{0498937D-420E-494D-99A1-CA54264D184A}" type="presParOf" srcId="{6946CE5B-D927-49C1-BCB0-CBC63EDC01B4}" destId="{D6C3CA50-2808-4B21-A00A-C9BEB627C806}" srcOrd="7" destOrd="0" presId="urn:microsoft.com/office/officeart/2008/layout/VerticalCurvedList"/>
    <dgm:cxn modelId="{581708CB-288C-447F-A836-35663359D7FA}" type="presParOf" srcId="{6946CE5B-D927-49C1-BCB0-CBC63EDC01B4}" destId="{A898139F-2E93-4107-BF98-54A99B9D4D44}" srcOrd="8" destOrd="0" presId="urn:microsoft.com/office/officeart/2008/layout/VerticalCurvedList"/>
    <dgm:cxn modelId="{BC8386CC-FC52-424A-902C-1800755ABD83}" type="presParOf" srcId="{A898139F-2E93-4107-BF98-54A99B9D4D44}" destId="{9AD242A9-3C75-4A1F-B8C3-3F946401AAA5}" srcOrd="0" destOrd="0" presId="urn:microsoft.com/office/officeart/2008/layout/VerticalCurvedList"/>
    <dgm:cxn modelId="{5B69D944-899B-4B0E-8F2A-71AA6555D402}" type="presParOf" srcId="{6946CE5B-D927-49C1-BCB0-CBC63EDC01B4}" destId="{ECFD1FAF-59D6-4A3F-A761-6FD241BB3275}" srcOrd="9" destOrd="0" presId="urn:microsoft.com/office/officeart/2008/layout/VerticalCurvedList"/>
    <dgm:cxn modelId="{FAEB604B-9488-4D7D-AA0D-3287696918A2}" type="presParOf" srcId="{6946CE5B-D927-49C1-BCB0-CBC63EDC01B4}" destId="{895AF811-A10D-4342-A310-C3B600B9BE21}" srcOrd="10" destOrd="0" presId="urn:microsoft.com/office/officeart/2008/layout/VerticalCurvedList"/>
    <dgm:cxn modelId="{F50D7DFB-1EA1-4612-A52C-ED4195CFB398}" type="presParOf" srcId="{895AF811-A10D-4342-A310-C3B600B9BE21}" destId="{FB5DA51B-00A6-4BF3-9772-98C4127BFE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AD8EB-4B4C-4DC7-889B-55D3A662E2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4D61A-4C67-44B8-9294-8F0E8734AF11}">
      <dgm:prSet custT="1"/>
      <dgm:spPr/>
      <dgm:t>
        <a:bodyPr anchor="ctr"/>
        <a:lstStyle/>
        <a:p>
          <a:pPr marL="0" indent="0" algn="just" rtl="0">
            <a:spcAft>
              <a:spcPts val="0"/>
            </a:spcAft>
          </a:pPr>
          <a:r>
            <a:rPr lang="ka-GE" sz="1400" b="0" dirty="0" smtClean="0">
              <a:solidFill>
                <a:schemeClr val="tx1"/>
              </a:solidFill>
              <a:latin typeface="+mn-lt"/>
            </a:rPr>
            <a:t>ჩამოყალიბდა 9 რეგიონული ოფისი</a:t>
          </a:r>
          <a:endParaRPr lang="en-US" sz="1400" b="0" dirty="0" smtClean="0">
            <a:solidFill>
              <a:schemeClr val="tx1"/>
            </a:solidFill>
            <a:latin typeface="+mn-lt"/>
          </a:endParaRPr>
        </a:p>
      </dgm:t>
    </dgm:pt>
    <dgm:pt modelId="{B067DEFE-8F58-4490-87DC-91ACA27DFEE4}" type="parTrans" cxnId="{9DC6FBDA-EFF7-4A2C-89D4-F86607D37FEB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947A0FDE-B7E6-443D-819A-12003C2BAC23}" type="sibTrans" cxnId="{9DC6FBDA-EFF7-4A2C-89D4-F86607D37FEB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9A0AC0AB-FC4C-4525-8B3D-CAE8BA54CD72}">
      <dgm:prSet custT="1"/>
      <dgm:spPr/>
      <dgm:t>
        <a:bodyPr anchor="ctr"/>
        <a:lstStyle/>
        <a:p>
          <a:pPr rtl="0"/>
          <a:r>
            <a:rPr lang="ka-GE" sz="1400" b="0" dirty="0" smtClean="0">
              <a:solidFill>
                <a:schemeClr val="tx1"/>
              </a:solidFill>
              <a:latin typeface="+mn-lt"/>
            </a:rPr>
            <a:t>კეთილმოეწყო 30 ნაგავსაყრელი</a:t>
          </a:r>
          <a:endParaRPr lang="en-US" sz="1400" b="0" dirty="0" smtClean="0">
            <a:solidFill>
              <a:schemeClr val="tx1"/>
            </a:solidFill>
            <a:latin typeface="+mn-lt"/>
          </a:endParaRPr>
        </a:p>
      </dgm:t>
    </dgm:pt>
    <dgm:pt modelId="{9382EF7A-435C-4461-81C7-CEE48FB6DDFD}" type="parTrans" cxnId="{DE5E6DCF-4D3D-4E2C-90A2-B189973E275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B9B33AAC-117E-42BD-B657-8B2C95B51E0A}" type="sibTrans" cxnId="{DE5E6DCF-4D3D-4E2C-90A2-B189973E275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74FB3520-B1DD-4C7B-86D4-D8FD4C0074F9}" type="pres">
      <dgm:prSet presAssocID="{B1EAD8EB-4B4C-4DC7-889B-55D3A662E2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2F7F69-8821-4E5E-9336-B7EA5DCD2019}" type="pres">
      <dgm:prSet presAssocID="{3994D61A-4C67-44B8-9294-8F0E8734AF11}" presName="thickLine" presStyleLbl="alignNode1" presStyleIdx="0" presStyleCnt="2"/>
      <dgm:spPr/>
    </dgm:pt>
    <dgm:pt modelId="{0FAE947C-E442-4AB5-A95D-B78DEBA78147}" type="pres">
      <dgm:prSet presAssocID="{3994D61A-4C67-44B8-9294-8F0E8734AF11}" presName="horz1" presStyleCnt="0"/>
      <dgm:spPr/>
    </dgm:pt>
    <dgm:pt modelId="{974CD7AE-394B-42BD-A559-3C636FA59493}" type="pres">
      <dgm:prSet presAssocID="{3994D61A-4C67-44B8-9294-8F0E8734AF11}" presName="tx1" presStyleLbl="revTx" presStyleIdx="0" presStyleCnt="2" custScaleY="142784"/>
      <dgm:spPr/>
      <dgm:t>
        <a:bodyPr/>
        <a:lstStyle/>
        <a:p>
          <a:endParaRPr lang="en-US"/>
        </a:p>
      </dgm:t>
    </dgm:pt>
    <dgm:pt modelId="{AE7A5887-488E-4CE6-A9B8-F43024E036F7}" type="pres">
      <dgm:prSet presAssocID="{3994D61A-4C67-44B8-9294-8F0E8734AF11}" presName="vert1" presStyleCnt="0"/>
      <dgm:spPr/>
    </dgm:pt>
    <dgm:pt modelId="{E68E298D-1E4E-404B-A592-D7356207DD89}" type="pres">
      <dgm:prSet presAssocID="{9A0AC0AB-FC4C-4525-8B3D-CAE8BA54CD72}" presName="thickLine" presStyleLbl="alignNode1" presStyleIdx="1" presStyleCnt="2"/>
      <dgm:spPr/>
    </dgm:pt>
    <dgm:pt modelId="{6947E869-B674-43ED-8D75-27A44D5DBDE0}" type="pres">
      <dgm:prSet presAssocID="{9A0AC0AB-FC4C-4525-8B3D-CAE8BA54CD72}" presName="horz1" presStyleCnt="0"/>
      <dgm:spPr/>
    </dgm:pt>
    <dgm:pt modelId="{6A98CCA7-1B18-40B3-9A41-4463ED5E99EE}" type="pres">
      <dgm:prSet presAssocID="{9A0AC0AB-FC4C-4525-8B3D-CAE8BA54CD72}" presName="tx1" presStyleLbl="revTx" presStyleIdx="1" presStyleCnt="2"/>
      <dgm:spPr/>
      <dgm:t>
        <a:bodyPr/>
        <a:lstStyle/>
        <a:p>
          <a:endParaRPr lang="en-US"/>
        </a:p>
      </dgm:t>
    </dgm:pt>
    <dgm:pt modelId="{CAE49555-622C-49FF-A918-7E69AEDBD12F}" type="pres">
      <dgm:prSet presAssocID="{9A0AC0AB-FC4C-4525-8B3D-CAE8BA54CD72}" presName="vert1" presStyleCnt="0"/>
      <dgm:spPr/>
    </dgm:pt>
  </dgm:ptLst>
  <dgm:cxnLst>
    <dgm:cxn modelId="{9494F08A-581B-46D9-A57A-6A1783251ABF}" type="presOf" srcId="{B1EAD8EB-4B4C-4DC7-889B-55D3A662E2DE}" destId="{74FB3520-B1DD-4C7B-86D4-D8FD4C0074F9}" srcOrd="0" destOrd="0" presId="urn:microsoft.com/office/officeart/2008/layout/LinedList"/>
    <dgm:cxn modelId="{9DC6FBDA-EFF7-4A2C-89D4-F86607D37FEB}" srcId="{B1EAD8EB-4B4C-4DC7-889B-55D3A662E2DE}" destId="{3994D61A-4C67-44B8-9294-8F0E8734AF11}" srcOrd="0" destOrd="0" parTransId="{B067DEFE-8F58-4490-87DC-91ACA27DFEE4}" sibTransId="{947A0FDE-B7E6-443D-819A-12003C2BAC23}"/>
    <dgm:cxn modelId="{B3234E5B-BAAE-47A1-A4C3-F4DCD6D0FAA8}" type="presOf" srcId="{9A0AC0AB-FC4C-4525-8B3D-CAE8BA54CD72}" destId="{6A98CCA7-1B18-40B3-9A41-4463ED5E99EE}" srcOrd="0" destOrd="0" presId="urn:microsoft.com/office/officeart/2008/layout/LinedList"/>
    <dgm:cxn modelId="{DE5E6DCF-4D3D-4E2C-90A2-B189973E275C}" srcId="{B1EAD8EB-4B4C-4DC7-889B-55D3A662E2DE}" destId="{9A0AC0AB-FC4C-4525-8B3D-CAE8BA54CD72}" srcOrd="1" destOrd="0" parTransId="{9382EF7A-435C-4461-81C7-CEE48FB6DDFD}" sibTransId="{B9B33AAC-117E-42BD-B657-8B2C95B51E0A}"/>
    <dgm:cxn modelId="{98246624-41F7-410B-90E8-44E4AC159E7F}" type="presOf" srcId="{3994D61A-4C67-44B8-9294-8F0E8734AF11}" destId="{974CD7AE-394B-42BD-A559-3C636FA59493}" srcOrd="0" destOrd="0" presId="urn:microsoft.com/office/officeart/2008/layout/LinedList"/>
    <dgm:cxn modelId="{D93C1241-E1AC-4EEE-8235-AF939EF69765}" type="presParOf" srcId="{74FB3520-B1DD-4C7B-86D4-D8FD4C0074F9}" destId="{1C2F7F69-8821-4E5E-9336-B7EA5DCD2019}" srcOrd="0" destOrd="0" presId="urn:microsoft.com/office/officeart/2008/layout/LinedList"/>
    <dgm:cxn modelId="{32606C44-B090-41BD-B6C0-B84C47F6175A}" type="presParOf" srcId="{74FB3520-B1DD-4C7B-86D4-D8FD4C0074F9}" destId="{0FAE947C-E442-4AB5-A95D-B78DEBA78147}" srcOrd="1" destOrd="0" presId="urn:microsoft.com/office/officeart/2008/layout/LinedList"/>
    <dgm:cxn modelId="{FA6A73BE-55E2-4FE2-922B-997547840814}" type="presParOf" srcId="{0FAE947C-E442-4AB5-A95D-B78DEBA78147}" destId="{974CD7AE-394B-42BD-A559-3C636FA59493}" srcOrd="0" destOrd="0" presId="urn:microsoft.com/office/officeart/2008/layout/LinedList"/>
    <dgm:cxn modelId="{73F7EF8E-18F7-49F2-A3AE-A7A9A36E6054}" type="presParOf" srcId="{0FAE947C-E442-4AB5-A95D-B78DEBA78147}" destId="{AE7A5887-488E-4CE6-A9B8-F43024E036F7}" srcOrd="1" destOrd="0" presId="urn:microsoft.com/office/officeart/2008/layout/LinedList"/>
    <dgm:cxn modelId="{9027776B-7EE1-496D-ADA5-9E19286D95E0}" type="presParOf" srcId="{74FB3520-B1DD-4C7B-86D4-D8FD4C0074F9}" destId="{E68E298D-1E4E-404B-A592-D7356207DD89}" srcOrd="2" destOrd="0" presId="urn:microsoft.com/office/officeart/2008/layout/LinedList"/>
    <dgm:cxn modelId="{9F26CD5D-7EA6-485B-B8FA-F3C0A4516329}" type="presParOf" srcId="{74FB3520-B1DD-4C7B-86D4-D8FD4C0074F9}" destId="{6947E869-B674-43ED-8D75-27A44D5DBDE0}" srcOrd="3" destOrd="0" presId="urn:microsoft.com/office/officeart/2008/layout/LinedList"/>
    <dgm:cxn modelId="{680B6AE2-D7E5-40A3-B29B-1D2ECD7D5EE0}" type="presParOf" srcId="{6947E869-B674-43ED-8D75-27A44D5DBDE0}" destId="{6A98CCA7-1B18-40B3-9A41-4463ED5E99EE}" srcOrd="0" destOrd="0" presId="urn:microsoft.com/office/officeart/2008/layout/LinedList"/>
    <dgm:cxn modelId="{9276F4DD-BCC5-464A-8DC2-F1E4F3BC8714}" type="presParOf" srcId="{6947E869-B674-43ED-8D75-27A44D5DBDE0}" destId="{CAE49555-622C-49FF-A918-7E69AEDBD1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AD8EB-4B4C-4DC7-889B-55D3A662E2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781CF-6329-4B61-BE3E-87617E105F86}">
      <dgm:prSet custT="1"/>
      <dgm:spPr/>
      <dgm:t>
        <a:bodyPr anchor="ctr"/>
        <a:lstStyle/>
        <a:p>
          <a:pPr algn="just" rtl="0"/>
          <a:r>
            <a:rPr lang="ka-GE" sz="1400" b="0" dirty="0" smtClean="0">
              <a:solidFill>
                <a:schemeClr val="tx1"/>
              </a:solidFill>
              <a:latin typeface="+mn-lt"/>
            </a:rPr>
            <a:t>მოეწყო 3 გადამტვირთი სადგური</a:t>
          </a:r>
        </a:p>
      </dgm:t>
    </dgm:pt>
    <dgm:pt modelId="{1FE72EC3-443E-44CC-B420-83C0AFFBF80E}" type="parTrans" cxnId="{75092868-B750-46FD-892E-5645841F32DA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70ED105D-6F34-4B03-9789-CF9CF8C30C36}" type="sibTrans" cxnId="{75092868-B750-46FD-892E-5645841F32DA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BF54A951-023B-46A4-A638-014776ACE9B8}">
      <dgm:prSet custT="1"/>
      <dgm:spPr/>
      <dgm:t>
        <a:bodyPr anchor="ctr"/>
        <a:lstStyle/>
        <a:p>
          <a:pPr rtl="0"/>
          <a:r>
            <a:rPr lang="ka-GE" sz="1400" b="0" dirty="0" smtClean="0">
              <a:solidFill>
                <a:schemeClr val="tx1"/>
              </a:solidFill>
              <a:latin typeface="+mn-lt"/>
            </a:rPr>
            <a:t>დაიხურა 17 ნაგავსაყრელი</a:t>
          </a:r>
          <a:endParaRPr lang="en-US" sz="1400" b="0" dirty="0" smtClean="0">
            <a:solidFill>
              <a:schemeClr val="tx1"/>
            </a:solidFill>
            <a:latin typeface="+mn-lt"/>
          </a:endParaRPr>
        </a:p>
      </dgm:t>
    </dgm:pt>
    <dgm:pt modelId="{B41DA9CE-944A-4FE6-91CE-3DF89F26F822}" type="parTrans" cxnId="{C3E60690-2D61-468E-945C-407C1EAA4FA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868CD3B1-7D7A-4645-93F6-B431140AB13D}" type="sibTrans" cxnId="{C3E60690-2D61-468E-945C-407C1EAA4FA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74FB3520-B1DD-4C7B-86D4-D8FD4C0074F9}" type="pres">
      <dgm:prSet presAssocID="{B1EAD8EB-4B4C-4DC7-889B-55D3A662E2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3547BC-1F4D-4097-962D-31AF8DFC02CB}" type="pres">
      <dgm:prSet presAssocID="{BF54A951-023B-46A4-A638-014776ACE9B8}" presName="thickLine" presStyleLbl="alignNode1" presStyleIdx="0" presStyleCnt="2"/>
      <dgm:spPr/>
    </dgm:pt>
    <dgm:pt modelId="{DECD5E49-6A13-4669-A809-1A0DDBA09E3B}" type="pres">
      <dgm:prSet presAssocID="{BF54A951-023B-46A4-A638-014776ACE9B8}" presName="horz1" presStyleCnt="0"/>
      <dgm:spPr/>
    </dgm:pt>
    <dgm:pt modelId="{0047D668-8E42-4C14-A3A6-B15EFD50CAEB}" type="pres">
      <dgm:prSet presAssocID="{BF54A951-023B-46A4-A638-014776ACE9B8}" presName="tx1" presStyleLbl="revTx" presStyleIdx="0" presStyleCnt="2" custScaleY="101139"/>
      <dgm:spPr/>
      <dgm:t>
        <a:bodyPr/>
        <a:lstStyle/>
        <a:p>
          <a:endParaRPr lang="en-US"/>
        </a:p>
      </dgm:t>
    </dgm:pt>
    <dgm:pt modelId="{9D8D96E0-9897-4B97-843F-722E94A12DC9}" type="pres">
      <dgm:prSet presAssocID="{BF54A951-023B-46A4-A638-014776ACE9B8}" presName="vert1" presStyleCnt="0"/>
      <dgm:spPr/>
    </dgm:pt>
    <dgm:pt modelId="{BE7D7FA0-0635-4E1E-89F3-F09CE1DA0514}" type="pres">
      <dgm:prSet presAssocID="{E5F781CF-6329-4B61-BE3E-87617E105F86}" presName="thickLine" presStyleLbl="alignNode1" presStyleIdx="1" presStyleCnt="2"/>
      <dgm:spPr/>
    </dgm:pt>
    <dgm:pt modelId="{6C8C22CD-605C-46CF-B464-86E586B2185E}" type="pres">
      <dgm:prSet presAssocID="{E5F781CF-6329-4B61-BE3E-87617E105F86}" presName="horz1" presStyleCnt="0"/>
      <dgm:spPr/>
    </dgm:pt>
    <dgm:pt modelId="{C5545016-51E1-4D8E-A0CC-B151DF6BD141}" type="pres">
      <dgm:prSet presAssocID="{E5F781CF-6329-4B61-BE3E-87617E105F86}" presName="tx1" presStyleLbl="revTx" presStyleIdx="1" presStyleCnt="2" custScaleY="104886"/>
      <dgm:spPr/>
      <dgm:t>
        <a:bodyPr/>
        <a:lstStyle/>
        <a:p>
          <a:endParaRPr lang="en-US"/>
        </a:p>
      </dgm:t>
    </dgm:pt>
    <dgm:pt modelId="{A4D8D5CD-A9B9-4E08-9B35-EC5FA94D4427}" type="pres">
      <dgm:prSet presAssocID="{E5F781CF-6329-4B61-BE3E-87617E105F86}" presName="vert1" presStyleCnt="0"/>
      <dgm:spPr/>
    </dgm:pt>
  </dgm:ptLst>
  <dgm:cxnLst>
    <dgm:cxn modelId="{75092868-B750-46FD-892E-5645841F32DA}" srcId="{B1EAD8EB-4B4C-4DC7-889B-55D3A662E2DE}" destId="{E5F781CF-6329-4B61-BE3E-87617E105F86}" srcOrd="1" destOrd="0" parTransId="{1FE72EC3-443E-44CC-B420-83C0AFFBF80E}" sibTransId="{70ED105D-6F34-4B03-9789-CF9CF8C30C36}"/>
    <dgm:cxn modelId="{6A043280-FEAA-40D0-9012-78A27E13548C}" type="presOf" srcId="{B1EAD8EB-4B4C-4DC7-889B-55D3A662E2DE}" destId="{74FB3520-B1DD-4C7B-86D4-D8FD4C0074F9}" srcOrd="0" destOrd="0" presId="urn:microsoft.com/office/officeart/2008/layout/LinedList"/>
    <dgm:cxn modelId="{505795CA-E57F-4A52-B526-9470745F2588}" type="presOf" srcId="{BF54A951-023B-46A4-A638-014776ACE9B8}" destId="{0047D668-8E42-4C14-A3A6-B15EFD50CAEB}" srcOrd="0" destOrd="0" presId="urn:microsoft.com/office/officeart/2008/layout/LinedList"/>
    <dgm:cxn modelId="{ECE243FB-CFA2-48D5-99E5-2B97201B6F07}" type="presOf" srcId="{E5F781CF-6329-4B61-BE3E-87617E105F86}" destId="{C5545016-51E1-4D8E-A0CC-B151DF6BD141}" srcOrd="0" destOrd="0" presId="urn:microsoft.com/office/officeart/2008/layout/LinedList"/>
    <dgm:cxn modelId="{C3E60690-2D61-468E-945C-407C1EAA4FAB}" srcId="{B1EAD8EB-4B4C-4DC7-889B-55D3A662E2DE}" destId="{BF54A951-023B-46A4-A638-014776ACE9B8}" srcOrd="0" destOrd="0" parTransId="{B41DA9CE-944A-4FE6-91CE-3DF89F26F822}" sibTransId="{868CD3B1-7D7A-4645-93F6-B431140AB13D}"/>
    <dgm:cxn modelId="{13C349E3-DBD8-48D5-BD4E-4C62B8985F56}" type="presParOf" srcId="{74FB3520-B1DD-4C7B-86D4-D8FD4C0074F9}" destId="{8C3547BC-1F4D-4097-962D-31AF8DFC02CB}" srcOrd="0" destOrd="0" presId="urn:microsoft.com/office/officeart/2008/layout/LinedList"/>
    <dgm:cxn modelId="{57FD81C1-1067-439A-8166-D8CBD47A44C6}" type="presParOf" srcId="{74FB3520-B1DD-4C7B-86D4-D8FD4C0074F9}" destId="{DECD5E49-6A13-4669-A809-1A0DDBA09E3B}" srcOrd="1" destOrd="0" presId="urn:microsoft.com/office/officeart/2008/layout/LinedList"/>
    <dgm:cxn modelId="{4C81BF82-773F-44F1-8BDE-A6B7FAF2FE89}" type="presParOf" srcId="{DECD5E49-6A13-4669-A809-1A0DDBA09E3B}" destId="{0047D668-8E42-4C14-A3A6-B15EFD50CAEB}" srcOrd="0" destOrd="0" presId="urn:microsoft.com/office/officeart/2008/layout/LinedList"/>
    <dgm:cxn modelId="{75622872-C83E-4DE2-BFDC-27EF31E2A2FD}" type="presParOf" srcId="{DECD5E49-6A13-4669-A809-1A0DDBA09E3B}" destId="{9D8D96E0-9897-4B97-843F-722E94A12DC9}" srcOrd="1" destOrd="0" presId="urn:microsoft.com/office/officeart/2008/layout/LinedList"/>
    <dgm:cxn modelId="{26C71AD0-C27F-4F4B-8DC1-CA06C11BED74}" type="presParOf" srcId="{74FB3520-B1DD-4C7B-86D4-D8FD4C0074F9}" destId="{BE7D7FA0-0635-4E1E-89F3-F09CE1DA0514}" srcOrd="2" destOrd="0" presId="urn:microsoft.com/office/officeart/2008/layout/LinedList"/>
    <dgm:cxn modelId="{6EC98B33-A5BE-49DC-8813-A7817156DE80}" type="presParOf" srcId="{74FB3520-B1DD-4C7B-86D4-D8FD4C0074F9}" destId="{6C8C22CD-605C-46CF-B464-86E586B2185E}" srcOrd="3" destOrd="0" presId="urn:microsoft.com/office/officeart/2008/layout/LinedList"/>
    <dgm:cxn modelId="{45821301-84AD-4D62-AB17-7F090AE4ED6E}" type="presParOf" srcId="{6C8C22CD-605C-46CF-B464-86E586B2185E}" destId="{C5545016-51E1-4D8E-A0CC-B151DF6BD141}" srcOrd="0" destOrd="0" presId="urn:microsoft.com/office/officeart/2008/layout/LinedList"/>
    <dgm:cxn modelId="{666513B4-B9BF-4305-AD7D-6F4B9F87ADDF}" type="presParOf" srcId="{6C8C22CD-605C-46CF-B464-86E586B2185E}" destId="{A4D8D5CD-A9B9-4E08-9B35-EC5FA94D44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EAD8EB-4B4C-4DC7-889B-55D3A662E2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781CF-6329-4B61-BE3E-87617E105F86}">
      <dgm:prSet custT="1"/>
      <dgm:spPr/>
      <dgm:t>
        <a:bodyPr anchor="ctr"/>
        <a:lstStyle/>
        <a:p>
          <a:pPr algn="just" rtl="0"/>
          <a:r>
            <a:rPr lang="ka-GE" sz="1400" dirty="0" smtClean="0"/>
            <a:t>მიმდინარეობს 2 გადამტვირთი სადგურის მოწყობა </a:t>
          </a:r>
          <a:endParaRPr lang="ka-GE" sz="1400" b="0" dirty="0" smtClean="0">
            <a:solidFill>
              <a:schemeClr val="tx1"/>
            </a:solidFill>
            <a:latin typeface="+mn-lt"/>
          </a:endParaRPr>
        </a:p>
      </dgm:t>
    </dgm:pt>
    <dgm:pt modelId="{1FE72EC3-443E-44CC-B420-83C0AFFBF80E}" type="parTrans" cxnId="{75092868-B750-46FD-892E-5645841F32DA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70ED105D-6F34-4B03-9789-CF9CF8C30C36}" type="sibTrans" cxnId="{75092868-B750-46FD-892E-5645841F32DA}">
      <dgm:prSet/>
      <dgm:spPr/>
      <dgm:t>
        <a:bodyPr/>
        <a:lstStyle/>
        <a:p>
          <a:pPr algn="just"/>
          <a:endParaRPr lang="en-US" sz="1400" b="0">
            <a:solidFill>
              <a:schemeClr val="tx1"/>
            </a:solidFill>
            <a:latin typeface="+mn-lt"/>
          </a:endParaRPr>
        </a:p>
      </dgm:t>
    </dgm:pt>
    <dgm:pt modelId="{BF54A951-023B-46A4-A638-014776ACE9B8}">
      <dgm:prSet custT="1"/>
      <dgm:spPr/>
      <dgm:t>
        <a:bodyPr anchor="ctr"/>
        <a:lstStyle/>
        <a:p>
          <a:pPr rtl="0"/>
          <a:r>
            <a:rPr lang="ka-GE" sz="1400" b="0" dirty="0" smtClean="0">
              <a:solidFill>
                <a:schemeClr val="tx1"/>
              </a:solidFill>
              <a:latin typeface="+mn-lt"/>
            </a:rPr>
            <a:t>მიმდინარეობს 2 ნაგავსაყრელის კეთილმოწყობა </a:t>
          </a:r>
          <a:endParaRPr lang="en-US" sz="1400" b="0" dirty="0" smtClean="0">
            <a:solidFill>
              <a:schemeClr val="tx1"/>
            </a:solidFill>
            <a:latin typeface="+mn-lt"/>
          </a:endParaRPr>
        </a:p>
      </dgm:t>
    </dgm:pt>
    <dgm:pt modelId="{B41DA9CE-944A-4FE6-91CE-3DF89F26F822}" type="parTrans" cxnId="{C3E60690-2D61-468E-945C-407C1EAA4FA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868CD3B1-7D7A-4645-93F6-B431140AB13D}" type="sibTrans" cxnId="{C3E60690-2D61-468E-945C-407C1EAA4FA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n-lt"/>
          </a:endParaRPr>
        </a:p>
      </dgm:t>
    </dgm:pt>
    <dgm:pt modelId="{74FB3520-B1DD-4C7B-86D4-D8FD4C0074F9}" type="pres">
      <dgm:prSet presAssocID="{B1EAD8EB-4B4C-4DC7-889B-55D3A662E2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3547BC-1F4D-4097-962D-31AF8DFC02CB}" type="pres">
      <dgm:prSet presAssocID="{BF54A951-023B-46A4-A638-014776ACE9B8}" presName="thickLine" presStyleLbl="alignNode1" presStyleIdx="0" presStyleCnt="2"/>
      <dgm:spPr/>
    </dgm:pt>
    <dgm:pt modelId="{DECD5E49-6A13-4669-A809-1A0DDBA09E3B}" type="pres">
      <dgm:prSet presAssocID="{BF54A951-023B-46A4-A638-014776ACE9B8}" presName="horz1" presStyleCnt="0"/>
      <dgm:spPr/>
    </dgm:pt>
    <dgm:pt modelId="{0047D668-8E42-4C14-A3A6-B15EFD50CAEB}" type="pres">
      <dgm:prSet presAssocID="{BF54A951-023B-46A4-A638-014776ACE9B8}" presName="tx1" presStyleLbl="revTx" presStyleIdx="0" presStyleCnt="2" custScaleY="101139"/>
      <dgm:spPr/>
      <dgm:t>
        <a:bodyPr/>
        <a:lstStyle/>
        <a:p>
          <a:endParaRPr lang="en-US"/>
        </a:p>
      </dgm:t>
    </dgm:pt>
    <dgm:pt modelId="{9D8D96E0-9897-4B97-843F-722E94A12DC9}" type="pres">
      <dgm:prSet presAssocID="{BF54A951-023B-46A4-A638-014776ACE9B8}" presName="vert1" presStyleCnt="0"/>
      <dgm:spPr/>
    </dgm:pt>
    <dgm:pt modelId="{BE7D7FA0-0635-4E1E-89F3-F09CE1DA0514}" type="pres">
      <dgm:prSet presAssocID="{E5F781CF-6329-4B61-BE3E-87617E105F86}" presName="thickLine" presStyleLbl="alignNode1" presStyleIdx="1" presStyleCnt="2"/>
      <dgm:spPr/>
    </dgm:pt>
    <dgm:pt modelId="{6C8C22CD-605C-46CF-B464-86E586B2185E}" type="pres">
      <dgm:prSet presAssocID="{E5F781CF-6329-4B61-BE3E-87617E105F86}" presName="horz1" presStyleCnt="0"/>
      <dgm:spPr/>
    </dgm:pt>
    <dgm:pt modelId="{C5545016-51E1-4D8E-A0CC-B151DF6BD141}" type="pres">
      <dgm:prSet presAssocID="{E5F781CF-6329-4B61-BE3E-87617E105F86}" presName="tx1" presStyleLbl="revTx" presStyleIdx="1" presStyleCnt="2" custScaleY="104886"/>
      <dgm:spPr/>
      <dgm:t>
        <a:bodyPr/>
        <a:lstStyle/>
        <a:p>
          <a:endParaRPr lang="en-US"/>
        </a:p>
      </dgm:t>
    </dgm:pt>
    <dgm:pt modelId="{A4D8D5CD-A9B9-4E08-9B35-EC5FA94D4427}" type="pres">
      <dgm:prSet presAssocID="{E5F781CF-6329-4B61-BE3E-87617E105F86}" presName="vert1" presStyleCnt="0"/>
      <dgm:spPr/>
    </dgm:pt>
  </dgm:ptLst>
  <dgm:cxnLst>
    <dgm:cxn modelId="{75092868-B750-46FD-892E-5645841F32DA}" srcId="{B1EAD8EB-4B4C-4DC7-889B-55D3A662E2DE}" destId="{E5F781CF-6329-4B61-BE3E-87617E105F86}" srcOrd="1" destOrd="0" parTransId="{1FE72EC3-443E-44CC-B420-83C0AFFBF80E}" sibTransId="{70ED105D-6F34-4B03-9789-CF9CF8C30C36}"/>
    <dgm:cxn modelId="{CDAF494D-6443-408E-9538-990E1AEAA112}" type="presOf" srcId="{B1EAD8EB-4B4C-4DC7-889B-55D3A662E2DE}" destId="{74FB3520-B1DD-4C7B-86D4-D8FD4C0074F9}" srcOrd="0" destOrd="0" presId="urn:microsoft.com/office/officeart/2008/layout/LinedList"/>
    <dgm:cxn modelId="{E170B87F-7EF2-498A-ADCA-7EBAF372352E}" type="presOf" srcId="{BF54A951-023B-46A4-A638-014776ACE9B8}" destId="{0047D668-8E42-4C14-A3A6-B15EFD50CAEB}" srcOrd="0" destOrd="0" presId="urn:microsoft.com/office/officeart/2008/layout/LinedList"/>
    <dgm:cxn modelId="{562E2AA7-0DE1-4EF2-A0A6-EAA42226C81D}" type="presOf" srcId="{E5F781CF-6329-4B61-BE3E-87617E105F86}" destId="{C5545016-51E1-4D8E-A0CC-B151DF6BD141}" srcOrd="0" destOrd="0" presId="urn:microsoft.com/office/officeart/2008/layout/LinedList"/>
    <dgm:cxn modelId="{C3E60690-2D61-468E-945C-407C1EAA4FAB}" srcId="{B1EAD8EB-4B4C-4DC7-889B-55D3A662E2DE}" destId="{BF54A951-023B-46A4-A638-014776ACE9B8}" srcOrd="0" destOrd="0" parTransId="{B41DA9CE-944A-4FE6-91CE-3DF89F26F822}" sibTransId="{868CD3B1-7D7A-4645-93F6-B431140AB13D}"/>
    <dgm:cxn modelId="{83A5AA12-CE89-45C2-8A6D-086F3B6D82FD}" type="presParOf" srcId="{74FB3520-B1DD-4C7B-86D4-D8FD4C0074F9}" destId="{8C3547BC-1F4D-4097-962D-31AF8DFC02CB}" srcOrd="0" destOrd="0" presId="urn:microsoft.com/office/officeart/2008/layout/LinedList"/>
    <dgm:cxn modelId="{732F295A-38D7-4D01-9306-1C648364FAE6}" type="presParOf" srcId="{74FB3520-B1DD-4C7B-86D4-D8FD4C0074F9}" destId="{DECD5E49-6A13-4669-A809-1A0DDBA09E3B}" srcOrd="1" destOrd="0" presId="urn:microsoft.com/office/officeart/2008/layout/LinedList"/>
    <dgm:cxn modelId="{8A1B92B3-2D77-4721-B40E-14448CA12507}" type="presParOf" srcId="{DECD5E49-6A13-4669-A809-1A0DDBA09E3B}" destId="{0047D668-8E42-4C14-A3A6-B15EFD50CAEB}" srcOrd="0" destOrd="0" presId="urn:microsoft.com/office/officeart/2008/layout/LinedList"/>
    <dgm:cxn modelId="{9F47B8C0-79D0-4965-9A6B-85BE5581505E}" type="presParOf" srcId="{DECD5E49-6A13-4669-A809-1A0DDBA09E3B}" destId="{9D8D96E0-9897-4B97-843F-722E94A12DC9}" srcOrd="1" destOrd="0" presId="urn:microsoft.com/office/officeart/2008/layout/LinedList"/>
    <dgm:cxn modelId="{E9619368-D586-4907-A83D-A28B563D0F2C}" type="presParOf" srcId="{74FB3520-B1DD-4C7B-86D4-D8FD4C0074F9}" destId="{BE7D7FA0-0635-4E1E-89F3-F09CE1DA0514}" srcOrd="2" destOrd="0" presId="urn:microsoft.com/office/officeart/2008/layout/LinedList"/>
    <dgm:cxn modelId="{A63423B2-086B-41FF-AC39-3EA6F801CDDD}" type="presParOf" srcId="{74FB3520-B1DD-4C7B-86D4-D8FD4C0074F9}" destId="{6C8C22CD-605C-46CF-B464-86E586B2185E}" srcOrd="3" destOrd="0" presId="urn:microsoft.com/office/officeart/2008/layout/LinedList"/>
    <dgm:cxn modelId="{85CB5BF7-A3D5-456D-8563-BAAF437C9F73}" type="presParOf" srcId="{6C8C22CD-605C-46CF-B464-86E586B2185E}" destId="{C5545016-51E1-4D8E-A0CC-B151DF6BD141}" srcOrd="0" destOrd="0" presId="urn:microsoft.com/office/officeart/2008/layout/LinedList"/>
    <dgm:cxn modelId="{044DC9D3-FA91-48F8-8BAD-67CE64A358C2}" type="presParOf" srcId="{6C8C22CD-605C-46CF-B464-86E586B2185E}" destId="{A4D8D5CD-A9B9-4E08-9B35-EC5FA94D44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DB4391-41F1-49DC-8082-13D4B6DE57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66839-1CA2-46EF-803E-344AA1BF845E}">
      <dgm:prSet phldrT="[Text]" custT="1"/>
      <dgm:spPr/>
      <dgm:t>
        <a:bodyPr/>
        <a:lstStyle/>
        <a:p>
          <a:r>
            <a:rPr lang="ka-GE" sz="2900" dirty="0" smtClean="0"/>
            <a:t>ტარიფების შემუშავება</a:t>
          </a:r>
          <a:endParaRPr lang="en-US" sz="2900" dirty="0"/>
        </a:p>
      </dgm:t>
    </dgm:pt>
    <dgm:pt modelId="{5F88E75F-11C3-4B2F-89E4-8BAAA6BE932C}" type="parTrans" cxnId="{A34B5000-489D-47AB-8D5A-98CC2BEDD459}">
      <dgm:prSet/>
      <dgm:spPr/>
      <dgm:t>
        <a:bodyPr/>
        <a:lstStyle/>
        <a:p>
          <a:endParaRPr lang="en-US"/>
        </a:p>
      </dgm:t>
    </dgm:pt>
    <dgm:pt modelId="{A78004FA-3F9E-4345-BBD8-67A1E7B13E56}" type="sibTrans" cxnId="{A34B5000-489D-47AB-8D5A-98CC2BEDD459}">
      <dgm:prSet/>
      <dgm:spPr/>
      <dgm:t>
        <a:bodyPr/>
        <a:lstStyle/>
        <a:p>
          <a:endParaRPr lang="en-US"/>
        </a:p>
      </dgm:t>
    </dgm:pt>
    <dgm:pt modelId="{6FE13571-B72E-4B3C-A941-DCD7BCEDA119}">
      <dgm:prSet phldrT="[Text]"/>
      <dgm:spPr/>
      <dgm:t>
        <a:bodyPr/>
        <a:lstStyle/>
        <a:p>
          <a:pPr algn="just"/>
          <a:r>
            <a:rPr lang="ka-GE" dirty="0" smtClean="0"/>
            <a:t>ნაგავსაყრელზე განთავსების მომსახურების გაწევის საფასური, რომელიც განისაზღვრება ნარჩენების წონის, მოცულობის, ტიპისა თუ შემადგენლობის მიხედვით</a:t>
          </a:r>
          <a:endParaRPr lang="en-US" dirty="0"/>
        </a:p>
      </dgm:t>
    </dgm:pt>
    <dgm:pt modelId="{EC6C4625-4378-4055-AC6F-DD89FEF2461B}" type="parTrans" cxnId="{D0A3F4C7-212F-47BE-AF8E-A098ECC2076C}">
      <dgm:prSet/>
      <dgm:spPr/>
      <dgm:t>
        <a:bodyPr/>
        <a:lstStyle/>
        <a:p>
          <a:endParaRPr lang="en-US"/>
        </a:p>
      </dgm:t>
    </dgm:pt>
    <dgm:pt modelId="{D81E82A8-849C-4243-A27D-6BE55121A08B}" type="sibTrans" cxnId="{D0A3F4C7-212F-47BE-AF8E-A098ECC2076C}">
      <dgm:prSet/>
      <dgm:spPr/>
      <dgm:t>
        <a:bodyPr/>
        <a:lstStyle/>
        <a:p>
          <a:endParaRPr lang="en-US"/>
        </a:p>
      </dgm:t>
    </dgm:pt>
    <dgm:pt modelId="{E8E5D3F9-6221-4C76-8EBD-C5AC883A3142}">
      <dgm:prSet phldrT="[Text]" phldr="1"/>
      <dgm:spPr/>
      <dgm:t>
        <a:bodyPr/>
        <a:lstStyle/>
        <a:p>
          <a:pPr algn="l"/>
          <a:endParaRPr lang="en-US"/>
        </a:p>
      </dgm:t>
    </dgm:pt>
    <dgm:pt modelId="{FFA095E0-C38B-4723-A913-9F0130062C60}" type="parTrans" cxnId="{EC4F230A-893A-4137-9E43-632295C984C3}">
      <dgm:prSet/>
      <dgm:spPr/>
      <dgm:t>
        <a:bodyPr/>
        <a:lstStyle/>
        <a:p>
          <a:endParaRPr lang="en-US"/>
        </a:p>
      </dgm:t>
    </dgm:pt>
    <dgm:pt modelId="{CF15F87F-11A8-425C-8CDB-E897502102EF}" type="sibTrans" cxnId="{EC4F230A-893A-4137-9E43-632295C984C3}">
      <dgm:prSet/>
      <dgm:spPr/>
      <dgm:t>
        <a:bodyPr/>
        <a:lstStyle/>
        <a:p>
          <a:endParaRPr lang="en-US"/>
        </a:p>
      </dgm:t>
    </dgm:pt>
    <dgm:pt modelId="{E1C27469-3952-479B-AE05-6179270910FA}">
      <dgm:prSet phldrT="[Text]"/>
      <dgm:spPr/>
      <dgm:t>
        <a:bodyPr/>
        <a:lstStyle/>
        <a:p>
          <a:r>
            <a:rPr lang="ka-GE" dirty="0" smtClean="0"/>
            <a:t>გადასახადის გამოთვლის პრინციპი</a:t>
          </a:r>
          <a:endParaRPr lang="en-US" dirty="0"/>
        </a:p>
      </dgm:t>
    </dgm:pt>
    <dgm:pt modelId="{39DCFEDD-A496-4F3C-B676-B5BBDE06CD6E}" type="parTrans" cxnId="{EA06212B-0D81-4689-AD62-B52DD56CB170}">
      <dgm:prSet/>
      <dgm:spPr/>
      <dgm:t>
        <a:bodyPr/>
        <a:lstStyle/>
        <a:p>
          <a:endParaRPr lang="en-US"/>
        </a:p>
      </dgm:t>
    </dgm:pt>
    <dgm:pt modelId="{499F7FD9-04BC-4D24-A2CF-5B3ABC5AAD88}" type="sibTrans" cxnId="{EA06212B-0D81-4689-AD62-B52DD56CB170}">
      <dgm:prSet/>
      <dgm:spPr/>
      <dgm:t>
        <a:bodyPr/>
        <a:lstStyle/>
        <a:p>
          <a:endParaRPr lang="en-US"/>
        </a:p>
      </dgm:t>
    </dgm:pt>
    <dgm:pt modelId="{CBF6AB4A-1D2C-45C4-8400-F61DE9681D51}">
      <dgm:prSet phldrT="[Text]"/>
      <dgm:spPr/>
      <dgm:t>
        <a:bodyPr/>
        <a:lstStyle/>
        <a:p>
          <a:pPr algn="just"/>
          <a:r>
            <a:rPr lang="ka-GE" dirty="0" smtClean="0"/>
            <a:t>ნაგავსაყრელის საინვესტიციო და საოპერაციო ხარჯების შეფარდება ნარჩენების იმ რაოდენობასთან, რისი მიღებაც ნაგავსაყრელს შეუძლია (ე.წ. „დაგეგმილი მოცულობა“), ან ნაგავსაყრელებზე მიღებულ ფაქტობრივ რაოდენობასთან</a:t>
          </a:r>
          <a:endParaRPr lang="en-US" dirty="0"/>
        </a:p>
      </dgm:t>
    </dgm:pt>
    <dgm:pt modelId="{C31F06B5-83E6-49BB-8D1C-DC7605CB6921}" type="parTrans" cxnId="{C72F1AF4-C8AE-4F84-BBDA-642034CA468E}">
      <dgm:prSet/>
      <dgm:spPr/>
      <dgm:t>
        <a:bodyPr/>
        <a:lstStyle/>
        <a:p>
          <a:endParaRPr lang="en-US"/>
        </a:p>
      </dgm:t>
    </dgm:pt>
    <dgm:pt modelId="{9589FBD0-9FD3-4732-A622-5EDB8E5C8825}" type="sibTrans" cxnId="{C72F1AF4-C8AE-4F84-BBDA-642034CA468E}">
      <dgm:prSet/>
      <dgm:spPr/>
      <dgm:t>
        <a:bodyPr/>
        <a:lstStyle/>
        <a:p>
          <a:endParaRPr lang="en-US"/>
        </a:p>
      </dgm:t>
    </dgm:pt>
    <dgm:pt modelId="{C055717F-153A-402E-AC47-92F936D590E8}">
      <dgm:prSet phldrT="[Text]" phldr="1"/>
      <dgm:spPr/>
      <dgm:t>
        <a:bodyPr/>
        <a:lstStyle/>
        <a:p>
          <a:pPr algn="l"/>
          <a:endParaRPr lang="en-US"/>
        </a:p>
      </dgm:t>
    </dgm:pt>
    <dgm:pt modelId="{CD1B257C-E12C-4941-B681-29CDEBD2EF8C}" type="parTrans" cxnId="{46C7190C-C0D7-456B-8DFD-66DF8585A8E6}">
      <dgm:prSet/>
      <dgm:spPr/>
      <dgm:t>
        <a:bodyPr/>
        <a:lstStyle/>
        <a:p>
          <a:endParaRPr lang="en-US"/>
        </a:p>
      </dgm:t>
    </dgm:pt>
    <dgm:pt modelId="{90A28D30-0232-4BD9-9F68-4D072588BEC5}" type="sibTrans" cxnId="{46C7190C-C0D7-456B-8DFD-66DF8585A8E6}">
      <dgm:prSet/>
      <dgm:spPr/>
      <dgm:t>
        <a:bodyPr/>
        <a:lstStyle/>
        <a:p>
          <a:endParaRPr lang="en-US"/>
        </a:p>
      </dgm:t>
    </dgm:pt>
    <dgm:pt modelId="{CBFCAFD9-DD92-43A1-8C08-F3C162ADD770}">
      <dgm:prSet phldrT="[Text]"/>
      <dgm:spPr/>
      <dgm:t>
        <a:bodyPr/>
        <a:lstStyle/>
        <a:p>
          <a:r>
            <a:rPr lang="ka-GE" dirty="0" smtClean="0"/>
            <a:t>პოლიტიკის ინსტრუმენტი</a:t>
          </a:r>
          <a:endParaRPr lang="en-US" dirty="0"/>
        </a:p>
      </dgm:t>
    </dgm:pt>
    <dgm:pt modelId="{234D7A41-C39C-44DF-BDC6-5C081FFE19F7}" type="parTrans" cxnId="{F71550E7-BAAC-4E47-9B98-80087D84D9F3}">
      <dgm:prSet/>
      <dgm:spPr/>
      <dgm:t>
        <a:bodyPr/>
        <a:lstStyle/>
        <a:p>
          <a:endParaRPr lang="en-US"/>
        </a:p>
      </dgm:t>
    </dgm:pt>
    <dgm:pt modelId="{605F8E05-DC78-4EB0-86B0-E43D9E2F96CD}" type="sibTrans" cxnId="{F71550E7-BAAC-4E47-9B98-80087D84D9F3}">
      <dgm:prSet/>
      <dgm:spPr/>
      <dgm:t>
        <a:bodyPr/>
        <a:lstStyle/>
        <a:p>
          <a:endParaRPr lang="en-US"/>
        </a:p>
      </dgm:t>
    </dgm:pt>
    <dgm:pt modelId="{BE9C31A7-113B-42EF-9CA5-CD0C3CD40A20}">
      <dgm:prSet phldrT="[Text]"/>
      <dgm:spPr/>
      <dgm:t>
        <a:bodyPr/>
        <a:lstStyle/>
        <a:p>
          <a:pPr algn="just"/>
          <a:r>
            <a:rPr lang="ka-GE" dirty="0" smtClean="0"/>
            <a:t>ჭიშკრის გადასახადი დაწესებულია ერთ ტონა ნარჩენზე. ნარჩენების ყოველი ტონა, რომელიც ნაგავსაყრელზე </a:t>
          </a:r>
          <a:r>
            <a:rPr lang="ka-GE" i="1" dirty="0" smtClean="0"/>
            <a:t>არ იქნება მიტანილი,</a:t>
          </a:r>
          <a:r>
            <a:rPr lang="ka-GE" dirty="0" smtClean="0"/>
            <a:t> წარმოადგენს ხარჯების დანაზოგს მუნიციპალიტეტისთვის, რაც ხელს შეუწყობს ნარჩენების პრევენციასა და რეციკლირების დაწყებას</a:t>
          </a:r>
          <a:endParaRPr lang="en-US" dirty="0"/>
        </a:p>
      </dgm:t>
    </dgm:pt>
    <dgm:pt modelId="{F9146134-4D93-4A05-97DD-C80F54F0EB4C}" type="parTrans" cxnId="{BA6B20A8-A34E-4873-8D7F-8DBCECE947A7}">
      <dgm:prSet/>
      <dgm:spPr/>
      <dgm:t>
        <a:bodyPr/>
        <a:lstStyle/>
        <a:p>
          <a:endParaRPr lang="en-US"/>
        </a:p>
      </dgm:t>
    </dgm:pt>
    <dgm:pt modelId="{01691DF9-EAD6-4321-8DE4-98F13928A273}" type="sibTrans" cxnId="{BA6B20A8-A34E-4873-8D7F-8DBCECE947A7}">
      <dgm:prSet/>
      <dgm:spPr/>
      <dgm:t>
        <a:bodyPr/>
        <a:lstStyle/>
        <a:p>
          <a:endParaRPr lang="en-US"/>
        </a:p>
      </dgm:t>
    </dgm:pt>
    <dgm:pt modelId="{9A784187-8A3E-4359-9B37-E528687C3387}" type="pres">
      <dgm:prSet presAssocID="{F8DB4391-41F1-49DC-8082-13D4B6DE5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FBF98-B04E-4B95-BA7F-D285FC2E41BA}" type="pres">
      <dgm:prSet presAssocID="{14666839-1CA2-46EF-803E-344AA1BF845E}" presName="linNode" presStyleCnt="0"/>
      <dgm:spPr/>
    </dgm:pt>
    <dgm:pt modelId="{7D999185-B614-4D00-8C87-F2806101F697}" type="pres">
      <dgm:prSet presAssocID="{14666839-1CA2-46EF-803E-344AA1BF84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AE06C-15ED-4EBC-A48D-59CA61231304}" type="pres">
      <dgm:prSet presAssocID="{14666839-1CA2-46EF-803E-344AA1BF84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1F7B8-2514-4E64-BAA0-F2BE3B601D07}" type="pres">
      <dgm:prSet presAssocID="{A78004FA-3F9E-4345-BBD8-67A1E7B13E56}" presName="sp" presStyleCnt="0"/>
      <dgm:spPr/>
    </dgm:pt>
    <dgm:pt modelId="{50654DCE-72C8-468B-A8FF-486634CF1F21}" type="pres">
      <dgm:prSet presAssocID="{E1C27469-3952-479B-AE05-6179270910FA}" presName="linNode" presStyleCnt="0"/>
      <dgm:spPr/>
    </dgm:pt>
    <dgm:pt modelId="{A6170FBF-BBB8-4C6D-ACE4-F4C4C0FBECB6}" type="pres">
      <dgm:prSet presAssocID="{E1C27469-3952-479B-AE05-6179270910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E4E00-6338-4993-B389-56D630955AD5}" type="pres">
      <dgm:prSet presAssocID="{E1C27469-3952-479B-AE05-6179270910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EF5F4-11D8-46BD-AE40-D5B26E324E62}" type="pres">
      <dgm:prSet presAssocID="{499F7FD9-04BC-4D24-A2CF-5B3ABC5AAD88}" presName="sp" presStyleCnt="0"/>
      <dgm:spPr/>
    </dgm:pt>
    <dgm:pt modelId="{3F41320B-E4F2-4084-9186-A9BBCD869AA8}" type="pres">
      <dgm:prSet presAssocID="{CBFCAFD9-DD92-43A1-8C08-F3C162ADD770}" presName="linNode" presStyleCnt="0"/>
      <dgm:spPr/>
    </dgm:pt>
    <dgm:pt modelId="{31EDA58D-6220-4555-86FD-03687DD6489A}" type="pres">
      <dgm:prSet presAssocID="{CBFCAFD9-DD92-43A1-8C08-F3C162ADD7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D0659-D838-4A2B-BDC8-71DBFE0FEBD0}" type="pres">
      <dgm:prSet presAssocID="{CBFCAFD9-DD92-43A1-8C08-F3C162ADD7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230A-893A-4137-9E43-632295C984C3}" srcId="{14666839-1CA2-46EF-803E-344AA1BF845E}" destId="{E8E5D3F9-6221-4C76-8EBD-C5AC883A3142}" srcOrd="1" destOrd="0" parTransId="{FFA095E0-C38B-4723-A913-9F0130062C60}" sibTransId="{CF15F87F-11A8-425C-8CDB-E897502102EF}"/>
    <dgm:cxn modelId="{56A2CF1B-1C15-428B-9C00-D9B57E2DFE6F}" type="presOf" srcId="{CBF6AB4A-1D2C-45C4-8400-F61DE9681D51}" destId="{010E4E00-6338-4993-B389-56D630955AD5}" srcOrd="0" destOrd="0" presId="urn:microsoft.com/office/officeart/2005/8/layout/vList5"/>
    <dgm:cxn modelId="{0CDF0C35-7727-4B88-9024-447F7A32F051}" type="presOf" srcId="{CBFCAFD9-DD92-43A1-8C08-F3C162ADD770}" destId="{31EDA58D-6220-4555-86FD-03687DD6489A}" srcOrd="0" destOrd="0" presId="urn:microsoft.com/office/officeart/2005/8/layout/vList5"/>
    <dgm:cxn modelId="{C3FFB2DA-0DED-4B37-8114-7EC504308B8E}" type="presOf" srcId="{C055717F-153A-402E-AC47-92F936D590E8}" destId="{010E4E00-6338-4993-B389-56D630955AD5}" srcOrd="0" destOrd="1" presId="urn:microsoft.com/office/officeart/2005/8/layout/vList5"/>
    <dgm:cxn modelId="{84EA4332-EC6E-4314-9C6F-BE04DE9C2E32}" type="presOf" srcId="{BE9C31A7-113B-42EF-9CA5-CD0C3CD40A20}" destId="{D87D0659-D838-4A2B-BDC8-71DBFE0FEBD0}" srcOrd="0" destOrd="0" presId="urn:microsoft.com/office/officeart/2005/8/layout/vList5"/>
    <dgm:cxn modelId="{F65669AA-44ED-413D-B5B4-51A135B2DA82}" type="presOf" srcId="{6FE13571-B72E-4B3C-A941-DCD7BCEDA119}" destId="{B60AE06C-15ED-4EBC-A48D-59CA61231304}" srcOrd="0" destOrd="0" presId="urn:microsoft.com/office/officeart/2005/8/layout/vList5"/>
    <dgm:cxn modelId="{F330E41F-0765-466D-9E1B-DAAF29C1D1CF}" type="presOf" srcId="{E8E5D3F9-6221-4C76-8EBD-C5AC883A3142}" destId="{B60AE06C-15ED-4EBC-A48D-59CA61231304}" srcOrd="0" destOrd="1" presId="urn:microsoft.com/office/officeart/2005/8/layout/vList5"/>
    <dgm:cxn modelId="{EA06212B-0D81-4689-AD62-B52DD56CB170}" srcId="{F8DB4391-41F1-49DC-8082-13D4B6DE572C}" destId="{E1C27469-3952-479B-AE05-6179270910FA}" srcOrd="1" destOrd="0" parTransId="{39DCFEDD-A496-4F3C-B676-B5BBDE06CD6E}" sibTransId="{499F7FD9-04BC-4D24-A2CF-5B3ABC5AAD88}"/>
    <dgm:cxn modelId="{99BAAC48-A2AD-4A0B-830A-F04E0617C9B9}" type="presOf" srcId="{14666839-1CA2-46EF-803E-344AA1BF845E}" destId="{7D999185-B614-4D00-8C87-F2806101F697}" srcOrd="0" destOrd="0" presId="urn:microsoft.com/office/officeart/2005/8/layout/vList5"/>
    <dgm:cxn modelId="{8193C707-56E0-4F6C-B6B4-409EFFB40A7D}" type="presOf" srcId="{F8DB4391-41F1-49DC-8082-13D4B6DE572C}" destId="{9A784187-8A3E-4359-9B37-E528687C3387}" srcOrd="0" destOrd="0" presId="urn:microsoft.com/office/officeart/2005/8/layout/vList5"/>
    <dgm:cxn modelId="{A9AD1757-9805-4769-BC1C-D2CF2C959596}" type="presOf" srcId="{E1C27469-3952-479B-AE05-6179270910FA}" destId="{A6170FBF-BBB8-4C6D-ACE4-F4C4C0FBECB6}" srcOrd="0" destOrd="0" presId="urn:microsoft.com/office/officeart/2005/8/layout/vList5"/>
    <dgm:cxn modelId="{46C7190C-C0D7-456B-8DFD-66DF8585A8E6}" srcId="{E1C27469-3952-479B-AE05-6179270910FA}" destId="{C055717F-153A-402E-AC47-92F936D590E8}" srcOrd="1" destOrd="0" parTransId="{CD1B257C-E12C-4941-B681-29CDEBD2EF8C}" sibTransId="{90A28D30-0232-4BD9-9F68-4D072588BEC5}"/>
    <dgm:cxn modelId="{F71550E7-BAAC-4E47-9B98-80087D84D9F3}" srcId="{F8DB4391-41F1-49DC-8082-13D4B6DE572C}" destId="{CBFCAFD9-DD92-43A1-8C08-F3C162ADD770}" srcOrd="2" destOrd="0" parTransId="{234D7A41-C39C-44DF-BDC6-5C081FFE19F7}" sibTransId="{605F8E05-DC78-4EB0-86B0-E43D9E2F96CD}"/>
    <dgm:cxn modelId="{D0A3F4C7-212F-47BE-AF8E-A098ECC2076C}" srcId="{14666839-1CA2-46EF-803E-344AA1BF845E}" destId="{6FE13571-B72E-4B3C-A941-DCD7BCEDA119}" srcOrd="0" destOrd="0" parTransId="{EC6C4625-4378-4055-AC6F-DD89FEF2461B}" sibTransId="{D81E82A8-849C-4243-A27D-6BE55121A08B}"/>
    <dgm:cxn modelId="{BA6B20A8-A34E-4873-8D7F-8DBCECE947A7}" srcId="{CBFCAFD9-DD92-43A1-8C08-F3C162ADD770}" destId="{BE9C31A7-113B-42EF-9CA5-CD0C3CD40A20}" srcOrd="0" destOrd="0" parTransId="{F9146134-4D93-4A05-97DD-C80F54F0EB4C}" sibTransId="{01691DF9-EAD6-4321-8DE4-98F13928A273}"/>
    <dgm:cxn modelId="{C72F1AF4-C8AE-4F84-BBDA-642034CA468E}" srcId="{E1C27469-3952-479B-AE05-6179270910FA}" destId="{CBF6AB4A-1D2C-45C4-8400-F61DE9681D51}" srcOrd="0" destOrd="0" parTransId="{C31F06B5-83E6-49BB-8D1C-DC7605CB6921}" sibTransId="{9589FBD0-9FD3-4732-A622-5EDB8E5C8825}"/>
    <dgm:cxn modelId="{A34B5000-489D-47AB-8D5A-98CC2BEDD459}" srcId="{F8DB4391-41F1-49DC-8082-13D4B6DE572C}" destId="{14666839-1CA2-46EF-803E-344AA1BF845E}" srcOrd="0" destOrd="0" parTransId="{5F88E75F-11C3-4B2F-89E4-8BAAA6BE932C}" sibTransId="{A78004FA-3F9E-4345-BBD8-67A1E7B13E56}"/>
    <dgm:cxn modelId="{263F5B8C-7088-4EBD-9F6F-5595FE66CE4C}" type="presParOf" srcId="{9A784187-8A3E-4359-9B37-E528687C3387}" destId="{DB8FBF98-B04E-4B95-BA7F-D285FC2E41BA}" srcOrd="0" destOrd="0" presId="urn:microsoft.com/office/officeart/2005/8/layout/vList5"/>
    <dgm:cxn modelId="{D628212F-0A2E-4884-ADF3-04A0B57EECA0}" type="presParOf" srcId="{DB8FBF98-B04E-4B95-BA7F-D285FC2E41BA}" destId="{7D999185-B614-4D00-8C87-F2806101F697}" srcOrd="0" destOrd="0" presId="urn:microsoft.com/office/officeart/2005/8/layout/vList5"/>
    <dgm:cxn modelId="{198B5456-F9BA-4E05-BC9B-74731FF3D3D9}" type="presParOf" srcId="{DB8FBF98-B04E-4B95-BA7F-D285FC2E41BA}" destId="{B60AE06C-15ED-4EBC-A48D-59CA61231304}" srcOrd="1" destOrd="0" presId="urn:microsoft.com/office/officeart/2005/8/layout/vList5"/>
    <dgm:cxn modelId="{685E56E7-415A-456A-A13C-46BDFB588FD6}" type="presParOf" srcId="{9A784187-8A3E-4359-9B37-E528687C3387}" destId="{CB91F7B8-2514-4E64-BAA0-F2BE3B601D07}" srcOrd="1" destOrd="0" presId="urn:microsoft.com/office/officeart/2005/8/layout/vList5"/>
    <dgm:cxn modelId="{6325C73B-44AF-4947-9E8D-A2AF7767AE2C}" type="presParOf" srcId="{9A784187-8A3E-4359-9B37-E528687C3387}" destId="{50654DCE-72C8-468B-A8FF-486634CF1F21}" srcOrd="2" destOrd="0" presId="urn:microsoft.com/office/officeart/2005/8/layout/vList5"/>
    <dgm:cxn modelId="{E6502C59-791F-4599-B1D3-5E5B9CAB9CEE}" type="presParOf" srcId="{50654DCE-72C8-468B-A8FF-486634CF1F21}" destId="{A6170FBF-BBB8-4C6D-ACE4-F4C4C0FBECB6}" srcOrd="0" destOrd="0" presId="urn:microsoft.com/office/officeart/2005/8/layout/vList5"/>
    <dgm:cxn modelId="{EDCC0745-6DEB-4893-9A35-7B33FBBF4C03}" type="presParOf" srcId="{50654DCE-72C8-468B-A8FF-486634CF1F21}" destId="{010E4E00-6338-4993-B389-56D630955AD5}" srcOrd="1" destOrd="0" presId="urn:microsoft.com/office/officeart/2005/8/layout/vList5"/>
    <dgm:cxn modelId="{AC9D1F86-6360-4C5B-8B2B-76C00B4BED90}" type="presParOf" srcId="{9A784187-8A3E-4359-9B37-E528687C3387}" destId="{691EF5F4-11D8-46BD-AE40-D5B26E324E62}" srcOrd="3" destOrd="0" presId="urn:microsoft.com/office/officeart/2005/8/layout/vList5"/>
    <dgm:cxn modelId="{36337ACB-2223-4227-8FB5-F7A612A79717}" type="presParOf" srcId="{9A784187-8A3E-4359-9B37-E528687C3387}" destId="{3F41320B-E4F2-4084-9186-A9BBCD869AA8}" srcOrd="4" destOrd="0" presId="urn:microsoft.com/office/officeart/2005/8/layout/vList5"/>
    <dgm:cxn modelId="{D8CAECB3-D599-4822-B334-C556CECA8B2C}" type="presParOf" srcId="{3F41320B-E4F2-4084-9186-A9BBCD869AA8}" destId="{31EDA58D-6220-4555-86FD-03687DD6489A}" srcOrd="0" destOrd="0" presId="urn:microsoft.com/office/officeart/2005/8/layout/vList5"/>
    <dgm:cxn modelId="{1FEC194D-D81C-4060-812A-6987983F79E6}" type="presParOf" srcId="{3F41320B-E4F2-4084-9186-A9BBCD869AA8}" destId="{D87D0659-D838-4A2B-BDC8-71DBFE0FEB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85587A-C2E3-4E1D-9B8D-D1A80E5FB6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07808-4353-4DFA-BE7D-3E3EE3C629DD}">
      <dgm:prSet phldrT="[Text]" custT="1"/>
      <dgm:spPr/>
      <dgm:t>
        <a:bodyPr/>
        <a:lstStyle/>
        <a:p>
          <a:pPr algn="just"/>
          <a:r>
            <a:rPr lang="en-US" sz="2000" dirty="0" smtClean="0"/>
            <a:t>ნაგავსაყრელებზე </a:t>
          </a:r>
          <a:r>
            <a:rPr lang="ka-GE" sz="2000" dirty="0" smtClean="0"/>
            <a:t>განთავსებას უნდა დაექვემდებაროს მხოლოდ ის ნარჩენი, </a:t>
          </a:r>
          <a:r>
            <a:rPr lang="en-US" sz="2000" dirty="0" smtClean="0"/>
            <a:t>რომლის გადამუშავება </a:t>
          </a:r>
          <a:r>
            <a:rPr lang="ka-GE" sz="2000" dirty="0" smtClean="0"/>
            <a:t>ან სხვა ფორმით სარგებლობა </a:t>
          </a:r>
          <a:r>
            <a:rPr lang="en-US" sz="2000" dirty="0" smtClean="0"/>
            <a:t>შე</a:t>
          </a:r>
          <a:r>
            <a:rPr lang="ka-GE" sz="2000" dirty="0" smtClean="0"/>
            <a:t>უძლებელია</a:t>
          </a:r>
          <a:endParaRPr lang="en-US" sz="2000" dirty="0"/>
        </a:p>
      </dgm:t>
    </dgm:pt>
    <dgm:pt modelId="{546C2D98-1DC0-464E-AEF1-A71214560E98}" type="parTrans" cxnId="{A8D91385-60AD-4992-906E-ECADA37F8737}">
      <dgm:prSet/>
      <dgm:spPr/>
      <dgm:t>
        <a:bodyPr/>
        <a:lstStyle/>
        <a:p>
          <a:endParaRPr lang="en-US"/>
        </a:p>
      </dgm:t>
    </dgm:pt>
    <dgm:pt modelId="{FEA272D5-BE37-4CC5-AAC5-6AE7F2713C81}" type="sibTrans" cxnId="{A8D91385-60AD-4992-906E-ECADA37F8737}">
      <dgm:prSet/>
      <dgm:spPr/>
      <dgm:t>
        <a:bodyPr/>
        <a:lstStyle/>
        <a:p>
          <a:endParaRPr lang="en-US"/>
        </a:p>
      </dgm:t>
    </dgm:pt>
    <dgm:pt modelId="{1F66BF95-A8A8-4458-B982-2BDD757084C0}">
      <dgm:prSet phldrT="[Text]" phldr="1" custT="1"/>
      <dgm:spPr/>
      <dgm:t>
        <a:bodyPr/>
        <a:lstStyle/>
        <a:p>
          <a:pPr algn="r"/>
          <a:endParaRPr lang="en-US" sz="1400" dirty="0"/>
        </a:p>
      </dgm:t>
    </dgm:pt>
    <dgm:pt modelId="{EA511C32-AC49-441F-A9F0-8F4BF5B8D27B}" type="parTrans" cxnId="{8DD1E65E-E1D1-4172-BC6F-CE7EBBFA5377}">
      <dgm:prSet/>
      <dgm:spPr/>
      <dgm:t>
        <a:bodyPr/>
        <a:lstStyle/>
        <a:p>
          <a:endParaRPr lang="en-US"/>
        </a:p>
      </dgm:t>
    </dgm:pt>
    <dgm:pt modelId="{C2D03DEE-6838-403D-BDA0-CEA4CB4C801D}" type="sibTrans" cxnId="{8DD1E65E-E1D1-4172-BC6F-CE7EBBFA5377}">
      <dgm:prSet/>
      <dgm:spPr/>
      <dgm:t>
        <a:bodyPr/>
        <a:lstStyle/>
        <a:p>
          <a:endParaRPr lang="en-US"/>
        </a:p>
      </dgm:t>
    </dgm:pt>
    <dgm:pt modelId="{DBA54257-89A0-4B64-93BE-FA6BC19A01D2}">
      <dgm:prSet phldrT="[Text]" custT="1"/>
      <dgm:spPr/>
      <dgm:t>
        <a:bodyPr/>
        <a:lstStyle/>
        <a:p>
          <a:pPr algn="just"/>
          <a:r>
            <a:rPr lang="ka-GE" sz="1600" dirty="0" smtClean="0"/>
            <a:t>თანამედროვე ტექნოლოგიების ათვისების გზით, მყარი საყოფაცხოვრებო ნარჩენების სეპარაციის, რეციკლირების, ნარჩენების მეორადი გამოყენების, ნარჩენების ენერგიად გარდაქმნის პრაქტიკის დანერგვის ხელშეწყობა ქვეყნის მასშტაბით</a:t>
          </a:r>
          <a:endParaRPr lang="en-US" sz="1600" dirty="0"/>
        </a:p>
      </dgm:t>
    </dgm:pt>
    <dgm:pt modelId="{B60977B5-6516-4C78-B516-A410C6B2AB93}" type="parTrans" cxnId="{EE06FF8D-D7D5-4267-8455-BEC4AF781FD5}">
      <dgm:prSet/>
      <dgm:spPr/>
      <dgm:t>
        <a:bodyPr/>
        <a:lstStyle/>
        <a:p>
          <a:endParaRPr lang="en-US"/>
        </a:p>
      </dgm:t>
    </dgm:pt>
    <dgm:pt modelId="{44F64564-42FC-4D7F-BB3B-475B0D8CFC41}" type="sibTrans" cxnId="{EE06FF8D-D7D5-4267-8455-BEC4AF781FD5}">
      <dgm:prSet/>
      <dgm:spPr/>
      <dgm:t>
        <a:bodyPr/>
        <a:lstStyle/>
        <a:p>
          <a:endParaRPr lang="en-US"/>
        </a:p>
      </dgm:t>
    </dgm:pt>
    <dgm:pt modelId="{EF13351A-48AC-4D4E-9A69-B81878668586}">
      <dgm:prSet phldrT="[Text]" custT="1"/>
      <dgm:spPr/>
      <dgm:t>
        <a:bodyPr/>
        <a:lstStyle/>
        <a:p>
          <a:pPr algn="just"/>
          <a:r>
            <a:rPr lang="ka-GE" sz="2000" dirty="0" smtClean="0"/>
            <a:t>საზოგადოებრივი ცნობიერების ამაღლების, საზოგადოებრივი ჩართულობისა და საქართველოში 3R-ის პრინციპის დანერგვის ხელშეწყობა</a:t>
          </a:r>
          <a:endParaRPr lang="en-US" sz="2000" dirty="0"/>
        </a:p>
      </dgm:t>
    </dgm:pt>
    <dgm:pt modelId="{AD2B5B44-F1DF-4D24-8842-8B1394191E76}" type="parTrans" cxnId="{2652C5CE-1A29-4790-BADD-3686193C8099}">
      <dgm:prSet/>
      <dgm:spPr/>
      <dgm:t>
        <a:bodyPr/>
        <a:lstStyle/>
        <a:p>
          <a:endParaRPr lang="en-US"/>
        </a:p>
      </dgm:t>
    </dgm:pt>
    <dgm:pt modelId="{210104ED-9333-4C4A-8B63-DCD4C9C13A08}" type="sibTrans" cxnId="{2652C5CE-1A29-4790-BADD-3686193C8099}">
      <dgm:prSet/>
      <dgm:spPr/>
      <dgm:t>
        <a:bodyPr/>
        <a:lstStyle/>
        <a:p>
          <a:endParaRPr lang="en-US"/>
        </a:p>
      </dgm:t>
    </dgm:pt>
    <dgm:pt modelId="{7575D7E3-0280-47A1-A812-B1ED3360FEE8}">
      <dgm:prSet phldrT="[Text]" phldr="1"/>
      <dgm:spPr/>
      <dgm:t>
        <a:bodyPr/>
        <a:lstStyle/>
        <a:p>
          <a:pPr algn="l"/>
          <a:endParaRPr lang="en-US" sz="1000"/>
        </a:p>
      </dgm:t>
    </dgm:pt>
    <dgm:pt modelId="{96A360DE-41CC-44B8-8A98-98CAB59B4B65}" type="parTrans" cxnId="{DB8F869A-66E1-4839-859C-A20B6B0A3C0F}">
      <dgm:prSet/>
      <dgm:spPr/>
      <dgm:t>
        <a:bodyPr/>
        <a:lstStyle/>
        <a:p>
          <a:endParaRPr lang="en-US"/>
        </a:p>
      </dgm:t>
    </dgm:pt>
    <dgm:pt modelId="{58AE9717-DA36-4DCB-A7A7-B62B9AC27B6D}" type="sibTrans" cxnId="{DB8F869A-66E1-4839-859C-A20B6B0A3C0F}">
      <dgm:prSet/>
      <dgm:spPr/>
      <dgm:t>
        <a:bodyPr/>
        <a:lstStyle/>
        <a:p>
          <a:endParaRPr lang="en-US"/>
        </a:p>
      </dgm:t>
    </dgm:pt>
    <dgm:pt modelId="{98CAD43D-F33A-4B97-9C5B-F315FC5CDEE3}">
      <dgm:prSet phldrT="[Text]" phldr="1"/>
      <dgm:spPr/>
      <dgm:t>
        <a:bodyPr/>
        <a:lstStyle/>
        <a:p>
          <a:pPr algn="l"/>
          <a:endParaRPr lang="en-US" sz="1000" dirty="0"/>
        </a:p>
      </dgm:t>
    </dgm:pt>
    <dgm:pt modelId="{D8BE4BA5-AA0B-4A86-A76F-4477EB7FE7F1}" type="parTrans" cxnId="{3247CAB4-4064-4793-959A-AFF7ECB42842}">
      <dgm:prSet/>
      <dgm:spPr/>
      <dgm:t>
        <a:bodyPr/>
        <a:lstStyle/>
        <a:p>
          <a:endParaRPr lang="en-US"/>
        </a:p>
      </dgm:t>
    </dgm:pt>
    <dgm:pt modelId="{AD40E678-C355-4C55-BA20-B159A1AD4C1C}" type="sibTrans" cxnId="{3247CAB4-4064-4793-959A-AFF7ECB42842}">
      <dgm:prSet/>
      <dgm:spPr/>
      <dgm:t>
        <a:bodyPr/>
        <a:lstStyle/>
        <a:p>
          <a:endParaRPr lang="en-US"/>
        </a:p>
      </dgm:t>
    </dgm:pt>
    <dgm:pt modelId="{24336D80-BFBC-4062-A3F7-AC8BD3887E86}" type="pres">
      <dgm:prSet presAssocID="{3885587A-C2E3-4E1D-9B8D-D1A80E5FB6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4C93B8-0B32-4523-891A-CB09332030F4}" type="pres">
      <dgm:prSet presAssocID="{3885587A-C2E3-4E1D-9B8D-D1A80E5FB6F4}" presName="Name1" presStyleCnt="0"/>
      <dgm:spPr/>
    </dgm:pt>
    <dgm:pt modelId="{850719D0-170F-413B-811D-CE191E94610C}" type="pres">
      <dgm:prSet presAssocID="{3885587A-C2E3-4E1D-9B8D-D1A80E5FB6F4}" presName="cycle" presStyleCnt="0"/>
      <dgm:spPr/>
    </dgm:pt>
    <dgm:pt modelId="{6405F346-0193-4911-B6F1-ED1C8D2712F9}" type="pres">
      <dgm:prSet presAssocID="{3885587A-C2E3-4E1D-9B8D-D1A80E5FB6F4}" presName="srcNode" presStyleLbl="node1" presStyleIdx="0" presStyleCnt="3"/>
      <dgm:spPr/>
    </dgm:pt>
    <dgm:pt modelId="{47C347DE-C27C-43CE-8567-0C40EBE80C1C}" type="pres">
      <dgm:prSet presAssocID="{3885587A-C2E3-4E1D-9B8D-D1A80E5FB6F4}" presName="conn" presStyleLbl="parChTrans1D2" presStyleIdx="0" presStyleCnt="1"/>
      <dgm:spPr/>
      <dgm:t>
        <a:bodyPr/>
        <a:lstStyle/>
        <a:p>
          <a:endParaRPr lang="en-US"/>
        </a:p>
      </dgm:t>
    </dgm:pt>
    <dgm:pt modelId="{8B3233FA-B4E1-412F-AB4C-CD3A4DC1804D}" type="pres">
      <dgm:prSet presAssocID="{3885587A-C2E3-4E1D-9B8D-D1A80E5FB6F4}" presName="extraNode" presStyleLbl="node1" presStyleIdx="0" presStyleCnt="3"/>
      <dgm:spPr/>
    </dgm:pt>
    <dgm:pt modelId="{4FE73E06-77FD-4F2E-96C2-2878E79E0F48}" type="pres">
      <dgm:prSet presAssocID="{3885587A-C2E3-4E1D-9B8D-D1A80E5FB6F4}" presName="dstNode" presStyleLbl="node1" presStyleIdx="0" presStyleCnt="3"/>
      <dgm:spPr/>
    </dgm:pt>
    <dgm:pt modelId="{8DF044D1-EFD7-415E-AB5C-D6BDBB483BC0}" type="pres">
      <dgm:prSet presAssocID="{CF807808-4353-4DFA-BE7D-3E3EE3C629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C807B-1290-4C07-BCD9-0F876AFB08CF}" type="pres">
      <dgm:prSet presAssocID="{CF807808-4353-4DFA-BE7D-3E3EE3C629DD}" presName="accent_1" presStyleCnt="0"/>
      <dgm:spPr/>
    </dgm:pt>
    <dgm:pt modelId="{CA940E9B-F16D-40E1-A689-2D2C02A3EB13}" type="pres">
      <dgm:prSet presAssocID="{CF807808-4353-4DFA-BE7D-3E3EE3C629DD}" presName="accentRepeatNode" presStyleLbl="solidFgAcc1" presStyleIdx="0" presStyleCnt="3"/>
      <dgm:spPr/>
    </dgm:pt>
    <dgm:pt modelId="{528C7EAA-A408-4D9E-AEFA-8498E25AE1D0}" type="pres">
      <dgm:prSet presAssocID="{DBA54257-89A0-4B64-93BE-FA6BC19A01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A537A-7778-4DEA-8B15-1A037772F55F}" type="pres">
      <dgm:prSet presAssocID="{DBA54257-89A0-4B64-93BE-FA6BC19A01D2}" presName="accent_2" presStyleCnt="0"/>
      <dgm:spPr/>
    </dgm:pt>
    <dgm:pt modelId="{BA390791-4040-4304-ABB6-B81769C47748}" type="pres">
      <dgm:prSet presAssocID="{DBA54257-89A0-4B64-93BE-FA6BC19A01D2}" presName="accentRepeatNode" presStyleLbl="solidFgAcc1" presStyleIdx="1" presStyleCnt="3"/>
      <dgm:spPr/>
    </dgm:pt>
    <dgm:pt modelId="{E85886C0-5DF8-428C-895E-00CB84006668}" type="pres">
      <dgm:prSet presAssocID="{EF13351A-48AC-4D4E-9A69-B818786685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272A-E026-4128-97F8-7215E6C1281F}" type="pres">
      <dgm:prSet presAssocID="{EF13351A-48AC-4D4E-9A69-B81878668586}" presName="accent_3" presStyleCnt="0"/>
      <dgm:spPr/>
    </dgm:pt>
    <dgm:pt modelId="{EE7E9FEC-AFA9-46E2-8821-42EAB63CE9FB}" type="pres">
      <dgm:prSet presAssocID="{EF13351A-48AC-4D4E-9A69-B81878668586}" presName="accentRepeatNode" presStyleLbl="solidFgAcc1" presStyleIdx="2" presStyleCnt="3"/>
      <dgm:spPr/>
    </dgm:pt>
  </dgm:ptLst>
  <dgm:cxnLst>
    <dgm:cxn modelId="{2652C5CE-1A29-4790-BADD-3686193C8099}" srcId="{3885587A-C2E3-4E1D-9B8D-D1A80E5FB6F4}" destId="{EF13351A-48AC-4D4E-9A69-B81878668586}" srcOrd="2" destOrd="0" parTransId="{AD2B5B44-F1DF-4D24-8842-8B1394191E76}" sibTransId="{210104ED-9333-4C4A-8B63-DCD4C9C13A08}"/>
    <dgm:cxn modelId="{A909E919-38D0-4AF2-ADB5-724D84B302E6}" type="presOf" srcId="{C2D03DEE-6838-403D-BDA0-CEA4CB4C801D}" destId="{47C347DE-C27C-43CE-8567-0C40EBE80C1C}" srcOrd="0" destOrd="0" presId="urn:microsoft.com/office/officeart/2008/layout/VerticalCurvedList"/>
    <dgm:cxn modelId="{A8D91385-60AD-4992-906E-ECADA37F8737}" srcId="{3885587A-C2E3-4E1D-9B8D-D1A80E5FB6F4}" destId="{CF807808-4353-4DFA-BE7D-3E3EE3C629DD}" srcOrd="0" destOrd="0" parTransId="{546C2D98-1DC0-464E-AEF1-A71214560E98}" sibTransId="{FEA272D5-BE37-4CC5-AAC5-6AE7F2713C81}"/>
    <dgm:cxn modelId="{063AAE96-0A38-47EC-972C-0CED7898283A}" type="presOf" srcId="{7575D7E3-0280-47A1-A812-B1ED3360FEE8}" destId="{E85886C0-5DF8-428C-895E-00CB84006668}" srcOrd="0" destOrd="1" presId="urn:microsoft.com/office/officeart/2008/layout/VerticalCurvedList"/>
    <dgm:cxn modelId="{DB8F869A-66E1-4839-859C-A20B6B0A3C0F}" srcId="{EF13351A-48AC-4D4E-9A69-B81878668586}" destId="{7575D7E3-0280-47A1-A812-B1ED3360FEE8}" srcOrd="0" destOrd="0" parTransId="{96A360DE-41CC-44B8-8A98-98CAB59B4B65}" sibTransId="{58AE9717-DA36-4DCB-A7A7-B62B9AC27B6D}"/>
    <dgm:cxn modelId="{E4617E23-FFAA-40E9-91B5-5D956116D987}" type="presOf" srcId="{1F66BF95-A8A8-4458-B982-2BDD757084C0}" destId="{8DF044D1-EFD7-415E-AB5C-D6BDBB483BC0}" srcOrd="0" destOrd="1" presId="urn:microsoft.com/office/officeart/2008/layout/VerticalCurvedList"/>
    <dgm:cxn modelId="{6F97A68E-F71F-458C-BE83-A8A8EA7F4B67}" type="presOf" srcId="{DBA54257-89A0-4B64-93BE-FA6BC19A01D2}" destId="{528C7EAA-A408-4D9E-AEFA-8498E25AE1D0}" srcOrd="0" destOrd="0" presId="urn:microsoft.com/office/officeart/2008/layout/VerticalCurvedList"/>
    <dgm:cxn modelId="{1B2B1FEC-B2A6-4928-B92C-E1902F0C236E}" type="presOf" srcId="{CF807808-4353-4DFA-BE7D-3E3EE3C629DD}" destId="{8DF044D1-EFD7-415E-AB5C-D6BDBB483BC0}" srcOrd="0" destOrd="0" presId="urn:microsoft.com/office/officeart/2008/layout/VerticalCurvedList"/>
    <dgm:cxn modelId="{857BE922-870F-4BE3-A895-57045CDDA03C}" type="presOf" srcId="{98CAD43D-F33A-4B97-9C5B-F315FC5CDEE3}" destId="{E85886C0-5DF8-428C-895E-00CB84006668}" srcOrd="0" destOrd="2" presId="urn:microsoft.com/office/officeart/2008/layout/VerticalCurvedList"/>
    <dgm:cxn modelId="{8DD1E65E-E1D1-4172-BC6F-CE7EBBFA5377}" srcId="{CF807808-4353-4DFA-BE7D-3E3EE3C629DD}" destId="{1F66BF95-A8A8-4458-B982-2BDD757084C0}" srcOrd="0" destOrd="0" parTransId="{EA511C32-AC49-441F-A9F0-8F4BF5B8D27B}" sibTransId="{C2D03DEE-6838-403D-BDA0-CEA4CB4C801D}"/>
    <dgm:cxn modelId="{8D6792BB-BE23-4BDC-A1E8-4498C2EEFDC8}" type="presOf" srcId="{EF13351A-48AC-4D4E-9A69-B81878668586}" destId="{E85886C0-5DF8-428C-895E-00CB84006668}" srcOrd="0" destOrd="0" presId="urn:microsoft.com/office/officeart/2008/layout/VerticalCurvedList"/>
    <dgm:cxn modelId="{3247CAB4-4064-4793-959A-AFF7ECB42842}" srcId="{EF13351A-48AC-4D4E-9A69-B81878668586}" destId="{98CAD43D-F33A-4B97-9C5B-F315FC5CDEE3}" srcOrd="1" destOrd="0" parTransId="{D8BE4BA5-AA0B-4A86-A76F-4477EB7FE7F1}" sibTransId="{AD40E678-C355-4C55-BA20-B159A1AD4C1C}"/>
    <dgm:cxn modelId="{EE06FF8D-D7D5-4267-8455-BEC4AF781FD5}" srcId="{3885587A-C2E3-4E1D-9B8D-D1A80E5FB6F4}" destId="{DBA54257-89A0-4B64-93BE-FA6BC19A01D2}" srcOrd="1" destOrd="0" parTransId="{B60977B5-6516-4C78-B516-A410C6B2AB93}" sibTransId="{44F64564-42FC-4D7F-BB3B-475B0D8CFC41}"/>
    <dgm:cxn modelId="{3B764FBB-D2D3-40A1-B8C4-6C324FA7D245}" type="presOf" srcId="{3885587A-C2E3-4E1D-9B8D-D1A80E5FB6F4}" destId="{24336D80-BFBC-4062-A3F7-AC8BD3887E86}" srcOrd="0" destOrd="0" presId="urn:microsoft.com/office/officeart/2008/layout/VerticalCurvedList"/>
    <dgm:cxn modelId="{2827CD15-F860-41F1-8CC7-678DB83A08CB}" type="presParOf" srcId="{24336D80-BFBC-4062-A3F7-AC8BD3887E86}" destId="{514C93B8-0B32-4523-891A-CB09332030F4}" srcOrd="0" destOrd="0" presId="urn:microsoft.com/office/officeart/2008/layout/VerticalCurvedList"/>
    <dgm:cxn modelId="{687DCDFA-A98A-4185-A664-9A68683B204D}" type="presParOf" srcId="{514C93B8-0B32-4523-891A-CB09332030F4}" destId="{850719D0-170F-413B-811D-CE191E94610C}" srcOrd="0" destOrd="0" presId="urn:microsoft.com/office/officeart/2008/layout/VerticalCurvedList"/>
    <dgm:cxn modelId="{0A8875A9-A70A-45C0-AE75-425B6F937B47}" type="presParOf" srcId="{850719D0-170F-413B-811D-CE191E94610C}" destId="{6405F346-0193-4911-B6F1-ED1C8D2712F9}" srcOrd="0" destOrd="0" presId="urn:microsoft.com/office/officeart/2008/layout/VerticalCurvedList"/>
    <dgm:cxn modelId="{7514A733-AFAA-4870-9E62-931643A822FF}" type="presParOf" srcId="{850719D0-170F-413B-811D-CE191E94610C}" destId="{47C347DE-C27C-43CE-8567-0C40EBE80C1C}" srcOrd="1" destOrd="0" presId="urn:microsoft.com/office/officeart/2008/layout/VerticalCurvedList"/>
    <dgm:cxn modelId="{CA982D23-8BD0-434B-AF3C-003667878CFA}" type="presParOf" srcId="{850719D0-170F-413B-811D-CE191E94610C}" destId="{8B3233FA-B4E1-412F-AB4C-CD3A4DC1804D}" srcOrd="2" destOrd="0" presId="urn:microsoft.com/office/officeart/2008/layout/VerticalCurvedList"/>
    <dgm:cxn modelId="{AC677190-770B-4230-BBC9-86D1B4B4E463}" type="presParOf" srcId="{850719D0-170F-413B-811D-CE191E94610C}" destId="{4FE73E06-77FD-4F2E-96C2-2878E79E0F48}" srcOrd="3" destOrd="0" presId="urn:microsoft.com/office/officeart/2008/layout/VerticalCurvedList"/>
    <dgm:cxn modelId="{13777C10-9DC0-4595-AF4B-8162B1756683}" type="presParOf" srcId="{514C93B8-0B32-4523-891A-CB09332030F4}" destId="{8DF044D1-EFD7-415E-AB5C-D6BDBB483BC0}" srcOrd="1" destOrd="0" presId="urn:microsoft.com/office/officeart/2008/layout/VerticalCurvedList"/>
    <dgm:cxn modelId="{DA835231-1DC5-4EFF-BB68-E925E9CFF8C7}" type="presParOf" srcId="{514C93B8-0B32-4523-891A-CB09332030F4}" destId="{C8DC807B-1290-4C07-BCD9-0F876AFB08CF}" srcOrd="2" destOrd="0" presId="urn:microsoft.com/office/officeart/2008/layout/VerticalCurvedList"/>
    <dgm:cxn modelId="{6D05C5B3-739E-4882-98E1-F51FDD1A865C}" type="presParOf" srcId="{C8DC807B-1290-4C07-BCD9-0F876AFB08CF}" destId="{CA940E9B-F16D-40E1-A689-2D2C02A3EB13}" srcOrd="0" destOrd="0" presId="urn:microsoft.com/office/officeart/2008/layout/VerticalCurvedList"/>
    <dgm:cxn modelId="{4B06810B-9649-4A3B-8F1E-E4E451667A84}" type="presParOf" srcId="{514C93B8-0B32-4523-891A-CB09332030F4}" destId="{528C7EAA-A408-4D9E-AEFA-8498E25AE1D0}" srcOrd="3" destOrd="0" presId="urn:microsoft.com/office/officeart/2008/layout/VerticalCurvedList"/>
    <dgm:cxn modelId="{61D1EFEA-545F-472E-9BAF-2BEDF6DCBA6B}" type="presParOf" srcId="{514C93B8-0B32-4523-891A-CB09332030F4}" destId="{0B4A537A-7778-4DEA-8B15-1A037772F55F}" srcOrd="4" destOrd="0" presId="urn:microsoft.com/office/officeart/2008/layout/VerticalCurvedList"/>
    <dgm:cxn modelId="{C26AC2B4-1A5B-4047-AA1B-6C4DAFFB1A58}" type="presParOf" srcId="{0B4A537A-7778-4DEA-8B15-1A037772F55F}" destId="{BA390791-4040-4304-ABB6-B81769C47748}" srcOrd="0" destOrd="0" presId="urn:microsoft.com/office/officeart/2008/layout/VerticalCurvedList"/>
    <dgm:cxn modelId="{39601976-2487-4313-8DC9-D737C6D82D01}" type="presParOf" srcId="{514C93B8-0B32-4523-891A-CB09332030F4}" destId="{E85886C0-5DF8-428C-895E-00CB84006668}" srcOrd="5" destOrd="0" presId="urn:microsoft.com/office/officeart/2008/layout/VerticalCurvedList"/>
    <dgm:cxn modelId="{8EE52187-CAB7-4CFB-BE22-A2662D628CD3}" type="presParOf" srcId="{514C93B8-0B32-4523-891A-CB09332030F4}" destId="{BF2F272A-E026-4128-97F8-7215E6C1281F}" srcOrd="6" destOrd="0" presId="urn:microsoft.com/office/officeart/2008/layout/VerticalCurvedList"/>
    <dgm:cxn modelId="{D66165E5-E532-40BD-82B6-EB3C570A670A}" type="presParOf" srcId="{BF2F272A-E026-4128-97F8-7215E6C1281F}" destId="{EE7E9FEC-AFA9-46E2-8821-42EAB63CE9F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6C47-936F-4C57-BBF1-508AEAD19E3F}">
      <dsp:nvSpPr>
        <dsp:cNvPr id="0" name=""/>
        <dsp:cNvSpPr/>
      </dsp:nvSpPr>
      <dsp:spPr>
        <a:xfrm>
          <a:off x="-5320969" y="-814875"/>
          <a:ext cx="6336004" cy="6336004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2C6EB-048D-492E-B945-E7C7B5FA275C}">
      <dsp:nvSpPr>
        <dsp:cNvPr id="0" name=""/>
        <dsp:cNvSpPr/>
      </dsp:nvSpPr>
      <dsp:spPr>
        <a:xfrm>
          <a:off x="443886" y="294046"/>
          <a:ext cx="7618783" cy="588469"/>
        </a:xfrm>
        <a:prstGeom prst="rect">
          <a:avLst/>
        </a:prstGeom>
        <a:solidFill>
          <a:srgbClr val="1F5E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0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დაფუძნდა 2012 წლის 24 აპრილს 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443886" y="294046"/>
        <a:ext cx="7618783" cy="588469"/>
      </dsp:txXfrm>
    </dsp:sp>
    <dsp:sp modelId="{AC2C4390-B07F-4EBF-B168-B0CF85068EE2}">
      <dsp:nvSpPr>
        <dsp:cNvPr id="0" name=""/>
        <dsp:cNvSpPr/>
      </dsp:nvSpPr>
      <dsp:spPr>
        <a:xfrm>
          <a:off x="76092" y="220487"/>
          <a:ext cx="735587" cy="735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681F1-73B6-4A3F-9C9F-657FF385697E}">
      <dsp:nvSpPr>
        <dsp:cNvPr id="0" name=""/>
        <dsp:cNvSpPr/>
      </dsp:nvSpPr>
      <dsp:spPr>
        <a:xfrm>
          <a:off x="865566" y="1176469"/>
          <a:ext cx="7197103" cy="588469"/>
        </a:xfrm>
        <a:prstGeom prst="rect">
          <a:avLst/>
        </a:prstGeom>
        <a:solidFill>
          <a:srgbClr val="1F5E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100 % სახელმწიფო მფლობელობა (იმართება საქართველოს რეგიონული განვითარებისა და ინფრასტრუქტურის სამინისტროს მიერ)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865566" y="1176469"/>
        <a:ext cx="7197103" cy="588469"/>
      </dsp:txXfrm>
    </dsp:sp>
    <dsp:sp modelId="{A8EC94CD-3D10-4D0D-BDC1-B44B3438D9A8}">
      <dsp:nvSpPr>
        <dsp:cNvPr id="0" name=""/>
        <dsp:cNvSpPr/>
      </dsp:nvSpPr>
      <dsp:spPr>
        <a:xfrm>
          <a:off x="497772" y="1102910"/>
          <a:ext cx="735587" cy="735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AE1B-18EB-4FD6-B435-028533BFC302}">
      <dsp:nvSpPr>
        <dsp:cNvPr id="0" name=""/>
        <dsp:cNvSpPr/>
      </dsp:nvSpPr>
      <dsp:spPr>
        <a:xfrm>
          <a:off x="994988" y="2058891"/>
          <a:ext cx="7067681" cy="588469"/>
        </a:xfrm>
        <a:prstGeom prst="rect">
          <a:avLst/>
        </a:prstGeom>
        <a:solidFill>
          <a:srgbClr val="1F5E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მართავს </a:t>
          </a: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53 </a:t>
          </a: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ნაგავსაყრელს ქვეყნის მასშტაბით (ქ. თბილისისა და აჭარის ავტონომიური რესპუბლიკის გარდა)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994988" y="2058891"/>
        <a:ext cx="7067681" cy="588469"/>
      </dsp:txXfrm>
    </dsp:sp>
    <dsp:sp modelId="{FEFFD53B-374B-470E-B2D8-ADECF3F8ACC0}">
      <dsp:nvSpPr>
        <dsp:cNvPr id="0" name=""/>
        <dsp:cNvSpPr/>
      </dsp:nvSpPr>
      <dsp:spPr>
        <a:xfrm>
          <a:off x="627194" y="1985332"/>
          <a:ext cx="735587" cy="735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CA50-2808-4B21-A00A-C9BEB627C806}">
      <dsp:nvSpPr>
        <dsp:cNvPr id="0" name=""/>
        <dsp:cNvSpPr/>
      </dsp:nvSpPr>
      <dsp:spPr>
        <a:xfrm>
          <a:off x="865566" y="2941313"/>
          <a:ext cx="7197103" cy="588469"/>
        </a:xfrm>
        <a:prstGeom prst="rect">
          <a:avLst/>
        </a:prstGeom>
        <a:solidFill>
          <a:srgbClr val="1F5E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მისია: ქვეყნის რეგიონებში მყარი საყოფაცხოვრებო ნარჩენების მართვის ევროპული სტანდარტების დანერგვა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>
        <a:off x="865566" y="2941313"/>
        <a:ext cx="7197103" cy="588469"/>
      </dsp:txXfrm>
    </dsp:sp>
    <dsp:sp modelId="{9AD242A9-3C75-4A1F-B8C3-3F946401AAA5}">
      <dsp:nvSpPr>
        <dsp:cNvPr id="0" name=""/>
        <dsp:cNvSpPr/>
      </dsp:nvSpPr>
      <dsp:spPr>
        <a:xfrm>
          <a:off x="497772" y="2867755"/>
          <a:ext cx="735587" cy="7355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FAF-59D6-4A3F-A761-6FD241BB3275}">
      <dsp:nvSpPr>
        <dsp:cNvPr id="0" name=""/>
        <dsp:cNvSpPr/>
      </dsp:nvSpPr>
      <dsp:spPr>
        <a:xfrm>
          <a:off x="443886" y="3823736"/>
          <a:ext cx="7618783" cy="588469"/>
        </a:xfrm>
        <a:prstGeom prst="rect">
          <a:avLst/>
        </a:prstGeom>
        <a:solidFill>
          <a:srgbClr val="1F5E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09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  <a:latin typeface="+mj-lt"/>
            </a:rPr>
            <a:t>მიზანი: არსებული მუნიციპალური ნაგავსაყრელების ეტაპობრივი დახურვა და ევროსტანდარტების შესაბამისი ახალი  რეგიონული ნაგავსაყრელების მშენებლობა</a:t>
          </a:r>
        </a:p>
      </dsp:txBody>
      <dsp:txXfrm>
        <a:off x="443886" y="3823736"/>
        <a:ext cx="7618783" cy="588469"/>
      </dsp:txXfrm>
    </dsp:sp>
    <dsp:sp modelId="{FB5DA51B-00A6-4BF3-9772-98C4127BFE8D}">
      <dsp:nvSpPr>
        <dsp:cNvPr id="0" name=""/>
        <dsp:cNvSpPr/>
      </dsp:nvSpPr>
      <dsp:spPr>
        <a:xfrm>
          <a:off x="76092" y="3750177"/>
          <a:ext cx="735587" cy="73558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F7F69-8821-4E5E-9336-B7EA5DCD2019}">
      <dsp:nvSpPr>
        <dsp:cNvPr id="0" name=""/>
        <dsp:cNvSpPr/>
      </dsp:nvSpPr>
      <dsp:spPr>
        <a:xfrm>
          <a:off x="0" y="211"/>
          <a:ext cx="4001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CD7AE-394B-42BD-A559-3C636FA59493}">
      <dsp:nvSpPr>
        <dsp:cNvPr id="0" name=""/>
        <dsp:cNvSpPr/>
      </dsp:nvSpPr>
      <dsp:spPr>
        <a:xfrm>
          <a:off x="0" y="211"/>
          <a:ext cx="3997725" cy="38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a-GE" sz="1400" b="0" kern="1200" dirty="0" smtClean="0">
              <a:solidFill>
                <a:schemeClr val="tx1"/>
              </a:solidFill>
              <a:latin typeface="+mn-lt"/>
            </a:rPr>
            <a:t>ჩამოყალიბდა 9 რეგიონული ოფისი</a:t>
          </a:r>
          <a:endParaRPr lang="en-US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0" y="211"/>
        <a:ext cx="3997725" cy="382940"/>
      </dsp:txXfrm>
    </dsp:sp>
    <dsp:sp modelId="{E68E298D-1E4E-404B-A592-D7356207DD89}">
      <dsp:nvSpPr>
        <dsp:cNvPr id="0" name=""/>
        <dsp:cNvSpPr/>
      </dsp:nvSpPr>
      <dsp:spPr>
        <a:xfrm>
          <a:off x="0" y="383152"/>
          <a:ext cx="4001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8CCA7-1B18-40B3-9A41-4463ED5E99EE}">
      <dsp:nvSpPr>
        <dsp:cNvPr id="0" name=""/>
        <dsp:cNvSpPr/>
      </dsp:nvSpPr>
      <dsp:spPr>
        <a:xfrm>
          <a:off x="0" y="383152"/>
          <a:ext cx="4001633" cy="268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0" kern="1200" dirty="0" smtClean="0">
              <a:solidFill>
                <a:schemeClr val="tx1"/>
              </a:solidFill>
              <a:latin typeface="+mn-lt"/>
            </a:rPr>
            <a:t>კეთილმოეწყო 30 ნაგავსაყრელი</a:t>
          </a:r>
          <a:endParaRPr lang="en-US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0" y="383152"/>
        <a:ext cx="4001633" cy="268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547BC-1F4D-4097-962D-31AF8DFC02CB}">
      <dsp:nvSpPr>
        <dsp:cNvPr id="0" name=""/>
        <dsp:cNvSpPr/>
      </dsp:nvSpPr>
      <dsp:spPr>
        <a:xfrm>
          <a:off x="0" y="18"/>
          <a:ext cx="30037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7D668-8E42-4C14-A3A6-B15EFD50CAEB}">
      <dsp:nvSpPr>
        <dsp:cNvPr id="0" name=""/>
        <dsp:cNvSpPr/>
      </dsp:nvSpPr>
      <dsp:spPr>
        <a:xfrm>
          <a:off x="0" y="18"/>
          <a:ext cx="3000806" cy="33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0" kern="1200" dirty="0" smtClean="0">
              <a:solidFill>
                <a:schemeClr val="tx1"/>
              </a:solidFill>
              <a:latin typeface="+mn-lt"/>
            </a:rPr>
            <a:t>დაიხურა 17 ნაგავსაყრელი</a:t>
          </a:r>
          <a:endParaRPr lang="en-US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0" y="18"/>
        <a:ext cx="3000806" cy="334133"/>
      </dsp:txXfrm>
    </dsp:sp>
    <dsp:sp modelId="{BE7D7FA0-0635-4E1E-89F3-F09CE1DA0514}">
      <dsp:nvSpPr>
        <dsp:cNvPr id="0" name=""/>
        <dsp:cNvSpPr/>
      </dsp:nvSpPr>
      <dsp:spPr>
        <a:xfrm>
          <a:off x="0" y="334152"/>
          <a:ext cx="30037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45016-51E1-4D8E-A0CC-B151DF6BD141}">
      <dsp:nvSpPr>
        <dsp:cNvPr id="0" name=""/>
        <dsp:cNvSpPr/>
      </dsp:nvSpPr>
      <dsp:spPr>
        <a:xfrm>
          <a:off x="0" y="334152"/>
          <a:ext cx="3000806" cy="34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0" kern="1200" dirty="0" smtClean="0">
              <a:solidFill>
                <a:schemeClr val="tx1"/>
              </a:solidFill>
              <a:latin typeface="+mn-lt"/>
            </a:rPr>
            <a:t>მოეწყო 3 გადამტვირთი სადგური</a:t>
          </a:r>
        </a:p>
      </dsp:txBody>
      <dsp:txXfrm>
        <a:off x="0" y="334152"/>
        <a:ext cx="3000806" cy="346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547BC-1F4D-4097-962D-31AF8DFC02CB}">
      <dsp:nvSpPr>
        <dsp:cNvPr id="0" name=""/>
        <dsp:cNvSpPr/>
      </dsp:nvSpPr>
      <dsp:spPr>
        <a:xfrm>
          <a:off x="0" y="18"/>
          <a:ext cx="4345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7D668-8E42-4C14-A3A6-B15EFD50CAEB}">
      <dsp:nvSpPr>
        <dsp:cNvPr id="0" name=""/>
        <dsp:cNvSpPr/>
      </dsp:nvSpPr>
      <dsp:spPr>
        <a:xfrm>
          <a:off x="0" y="18"/>
          <a:ext cx="4341419" cy="33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0" kern="1200" dirty="0" smtClean="0">
              <a:solidFill>
                <a:schemeClr val="tx1"/>
              </a:solidFill>
              <a:latin typeface="+mn-lt"/>
            </a:rPr>
            <a:t>მიმდინარეობს 2 ნაგავსაყრელის კეთილმოწყობა </a:t>
          </a:r>
          <a:endParaRPr lang="en-US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0" y="18"/>
        <a:ext cx="4341419" cy="334133"/>
      </dsp:txXfrm>
    </dsp:sp>
    <dsp:sp modelId="{BE7D7FA0-0635-4E1E-89F3-F09CE1DA0514}">
      <dsp:nvSpPr>
        <dsp:cNvPr id="0" name=""/>
        <dsp:cNvSpPr/>
      </dsp:nvSpPr>
      <dsp:spPr>
        <a:xfrm>
          <a:off x="0" y="334152"/>
          <a:ext cx="4345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45016-51E1-4D8E-A0CC-B151DF6BD141}">
      <dsp:nvSpPr>
        <dsp:cNvPr id="0" name=""/>
        <dsp:cNvSpPr/>
      </dsp:nvSpPr>
      <dsp:spPr>
        <a:xfrm>
          <a:off x="0" y="334152"/>
          <a:ext cx="4341419" cy="34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მიმდინარეობს 2 გადამტვირთი სადგურის მოწყობა </a:t>
          </a:r>
          <a:endParaRPr lang="ka-GE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0" y="334152"/>
        <a:ext cx="4341419" cy="346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AE06C-15ED-4EBC-A48D-59CA61231304}">
      <dsp:nvSpPr>
        <dsp:cNvPr id="0" name=""/>
        <dsp:cNvSpPr/>
      </dsp:nvSpPr>
      <dsp:spPr>
        <a:xfrm rot="5400000">
          <a:off x="6583346" y="-2595429"/>
          <a:ext cx="1283493" cy="68000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ნაგავსაყრელზე განთავსების მომსახურების გაწევის საფასური, რომელიც განისაზღვრება ნარჩენების წონის, მოცულობის, ტიპისა თუ შემადგენლობის მიხედვით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 rot="-5400000">
        <a:off x="3825050" y="225522"/>
        <a:ext cx="6737432" cy="1158183"/>
      </dsp:txXfrm>
    </dsp:sp>
    <dsp:sp modelId="{7D999185-B614-4D00-8C87-F2806101F697}">
      <dsp:nvSpPr>
        <dsp:cNvPr id="0" name=""/>
        <dsp:cNvSpPr/>
      </dsp:nvSpPr>
      <dsp:spPr>
        <a:xfrm>
          <a:off x="0" y="2430"/>
          <a:ext cx="3825049" cy="1604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900" kern="1200" dirty="0" smtClean="0"/>
            <a:t>ტარიფების შემუშავება</a:t>
          </a:r>
          <a:endParaRPr lang="en-US" sz="2900" kern="1200" dirty="0"/>
        </a:p>
      </dsp:txBody>
      <dsp:txXfrm>
        <a:off x="78319" y="80749"/>
        <a:ext cx="3668411" cy="1447729"/>
      </dsp:txXfrm>
    </dsp:sp>
    <dsp:sp modelId="{010E4E00-6338-4993-B389-56D630955AD5}">
      <dsp:nvSpPr>
        <dsp:cNvPr id="0" name=""/>
        <dsp:cNvSpPr/>
      </dsp:nvSpPr>
      <dsp:spPr>
        <a:xfrm rot="5400000">
          <a:off x="6583346" y="-910843"/>
          <a:ext cx="1283493" cy="68000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ნაგავსაყრელის საინვესტიციო და საოპერაციო ხარჯების შეფარდება ნარჩენების იმ რაოდენობასთან, რისი მიღებაც ნაგავსაყრელს შეუძლია (ე.წ. „დაგეგმილი მოცულობა“), ან ნაგავსაყრელებზე მიღებულ ფაქტობრივ რაოდენობასთან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 rot="-5400000">
        <a:off x="3825050" y="1910108"/>
        <a:ext cx="6737432" cy="1158183"/>
      </dsp:txXfrm>
    </dsp:sp>
    <dsp:sp modelId="{A6170FBF-BBB8-4C6D-ACE4-F4C4C0FBECB6}">
      <dsp:nvSpPr>
        <dsp:cNvPr id="0" name=""/>
        <dsp:cNvSpPr/>
      </dsp:nvSpPr>
      <dsp:spPr>
        <a:xfrm>
          <a:off x="0" y="1687016"/>
          <a:ext cx="3825049" cy="1604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900" kern="1200" dirty="0" smtClean="0"/>
            <a:t>გადასახადის გამოთვლის პრინციპი</a:t>
          </a:r>
          <a:endParaRPr lang="en-US" sz="2900" kern="1200" dirty="0"/>
        </a:p>
      </dsp:txBody>
      <dsp:txXfrm>
        <a:off x="78319" y="1765335"/>
        <a:ext cx="3668411" cy="1447729"/>
      </dsp:txXfrm>
    </dsp:sp>
    <dsp:sp modelId="{D87D0659-D838-4A2B-BDC8-71DBFE0FEBD0}">
      <dsp:nvSpPr>
        <dsp:cNvPr id="0" name=""/>
        <dsp:cNvSpPr/>
      </dsp:nvSpPr>
      <dsp:spPr>
        <a:xfrm rot="5400000">
          <a:off x="6583346" y="773741"/>
          <a:ext cx="1283493" cy="68000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ჭიშკრის გადასახადი დაწესებულია ერთ ტონა ნარჩენზე. ნარჩენების ყოველი ტონა, რომელიც ნაგავსაყრელზე </a:t>
          </a:r>
          <a:r>
            <a:rPr lang="ka-GE" sz="1400" i="1" kern="1200" dirty="0" smtClean="0"/>
            <a:t>არ იქნება მიტანილი,</a:t>
          </a:r>
          <a:r>
            <a:rPr lang="ka-GE" sz="1400" kern="1200" dirty="0" smtClean="0"/>
            <a:t> წარმოადგენს ხარჯების დანაზოგს მუნიციპალიტეტისთვის, რაც ხელს შეუწყობს ნარჩენების პრევენციასა და რეციკლირების დაწყებას</a:t>
          </a:r>
          <a:endParaRPr lang="en-US" sz="1400" kern="1200" dirty="0"/>
        </a:p>
      </dsp:txBody>
      <dsp:txXfrm rot="-5400000">
        <a:off x="3825050" y="3594693"/>
        <a:ext cx="6737432" cy="1158183"/>
      </dsp:txXfrm>
    </dsp:sp>
    <dsp:sp modelId="{31EDA58D-6220-4555-86FD-03687DD6489A}">
      <dsp:nvSpPr>
        <dsp:cNvPr id="0" name=""/>
        <dsp:cNvSpPr/>
      </dsp:nvSpPr>
      <dsp:spPr>
        <a:xfrm>
          <a:off x="0" y="3371601"/>
          <a:ext cx="3825049" cy="1604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900" kern="1200" dirty="0" smtClean="0"/>
            <a:t>პოლიტიკის ინსტრუმენტი</a:t>
          </a:r>
          <a:endParaRPr lang="en-US" sz="2900" kern="1200" dirty="0"/>
        </a:p>
      </dsp:txBody>
      <dsp:txXfrm>
        <a:off x="78319" y="3449920"/>
        <a:ext cx="3668411" cy="1447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347DE-C27C-43CE-8567-0C40EBE80C1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44D1-EFD7-415E-AB5C-D6BDBB483BC0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ნაგავსაყრელებზე </a:t>
          </a:r>
          <a:r>
            <a:rPr lang="ka-GE" sz="2000" kern="1200" dirty="0" smtClean="0"/>
            <a:t>განთავსებას უნდა დაექვემდებაროს მხოლოდ ის ნარჩენი, </a:t>
          </a:r>
          <a:r>
            <a:rPr lang="en-US" sz="2000" kern="1200" dirty="0" smtClean="0"/>
            <a:t>რომლის გადამუშავება </a:t>
          </a:r>
          <a:r>
            <a:rPr lang="ka-GE" sz="2000" kern="1200" dirty="0" smtClean="0"/>
            <a:t>ან სხვა ფორმით სარგებლობა </a:t>
          </a:r>
          <a:r>
            <a:rPr lang="en-US" sz="2000" kern="1200" dirty="0" smtClean="0"/>
            <a:t>შე</a:t>
          </a:r>
          <a:r>
            <a:rPr lang="ka-GE" sz="2000" kern="1200" dirty="0" smtClean="0"/>
            <a:t>უძლებელია</a:t>
          </a:r>
          <a:endParaRPr lang="en-US" sz="20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604289" y="435133"/>
        <a:ext cx="9851585" cy="870267"/>
      </dsp:txXfrm>
    </dsp:sp>
    <dsp:sp modelId="{CA940E9B-F16D-40E1-A689-2D2C02A3EB13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C7EAA-A408-4D9E-AEFA-8498E25AE1D0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თანამედროვე ტექნოლოგიების ათვისების გზით, მყარი საყოფაცხოვრებო ნარჩენების სეპარაციის, რეციკლირების, ნარჩენების მეორადი გამოყენების, ნარჩენების ენერგიად გარდაქმნის პრაქტიკის დანერგვის ხელშეწყობა ქვეყნის მასშტაბით</a:t>
          </a:r>
          <a:endParaRPr lang="en-US" sz="1600" kern="1200" dirty="0"/>
        </a:p>
      </dsp:txBody>
      <dsp:txXfrm>
        <a:off x="920631" y="1740535"/>
        <a:ext cx="9535243" cy="870267"/>
      </dsp:txXfrm>
    </dsp:sp>
    <dsp:sp modelId="{BA390791-4040-4304-ABB6-B81769C47748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886C0-5DF8-428C-895E-00CB84006668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საზოგადოებრივი ცნობიერების ამაღლების, საზოგადოებრივი ჩართულობისა და საქართველოში 3R-ის პრინციპის დანერგვის ხელშეწყობა</a:t>
          </a:r>
          <a:endParaRPr lang="en-US" sz="2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604289" y="3045936"/>
        <a:ext cx="9851585" cy="870267"/>
      </dsp:txXfrm>
    </dsp:sp>
    <dsp:sp modelId="{EE7E9FEC-AFA9-46E2-8821-42EAB63CE9F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F74B-40E7-4FC2-8004-7FB3FC0997B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E162-3854-45E0-8F10-8B1373C16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7BDD-BFFD-4839-8B85-CE0EEFC8CB6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ECDD-4F09-4A5B-AC42-09300F84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3.xml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21" Type="http://schemas.openxmlformats.org/officeDocument/2006/relationships/diagramData" Target="../diagrams/data4.xml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3.jpeg"/><Relationship Id="rId25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24" Type="http://schemas.openxmlformats.org/officeDocument/2006/relationships/diagramColors" Target="../diagrams/colors4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1.jpeg"/><Relationship Id="rId23" Type="http://schemas.openxmlformats.org/officeDocument/2006/relationships/diagramQuickStyle" Target="../diagrams/quickStyle4.xml"/><Relationship Id="rId10" Type="http://schemas.openxmlformats.org/officeDocument/2006/relationships/diagramData" Target="../diagrams/data3.xml"/><Relationship Id="rId19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Relationship Id="rId14" Type="http://schemas.microsoft.com/office/2007/relationships/diagramDrawing" Target="../diagrams/drawing3.xml"/><Relationship Id="rId22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28886" r="22145" b="30840"/>
          <a:stretch>
            <a:fillRect/>
          </a:stretch>
        </p:blipFill>
        <p:spPr bwMode="auto">
          <a:xfrm>
            <a:off x="4969990" y="273872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1732285" y="342743"/>
            <a:ext cx="8575675" cy="2348355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ka-GE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საქართველოს მყარი ნარჩენების მართვის კომპანია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2285" y="5293222"/>
            <a:ext cx="7987491" cy="141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ka-GE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საქართველოს რეგიონული განვითარებისა და ინფრასტრუქტურის სამინისტრო</a:t>
            </a:r>
          </a:p>
        </p:txBody>
      </p:sp>
      <p:pic>
        <p:nvPicPr>
          <p:cNvPr id="3077" name="Picture 2" descr="http://static.mrdi.gov.ge/250x0/mc/56264d270cf20aa0847597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r="15387" b="304"/>
          <a:stretch>
            <a:fillRect/>
          </a:stretch>
        </p:blipFill>
        <p:spPr bwMode="auto">
          <a:xfrm>
            <a:off x="9834614" y="5291698"/>
            <a:ext cx="1414411" cy="14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0" y="4829976"/>
            <a:ext cx="12192000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20763" r="11195" b="8453"/>
          <a:stretch>
            <a:fillRect/>
          </a:stretch>
        </p:blipFill>
        <p:spPr bwMode="auto">
          <a:xfrm>
            <a:off x="4657725" y="2555875"/>
            <a:ext cx="25336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66750" y="1295400"/>
            <a:ext cx="10515600" cy="1260475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ka-GE" altLang="en-US" sz="3000" dirty="0" smtClean="0">
                <a:solidFill>
                  <a:srgbClr val="1F5EAC"/>
                </a:solidFill>
              </a:rPr>
              <a:t>    მადლობა ყურადღებისთვის!</a:t>
            </a:r>
            <a:endParaRPr lang="en-US" altLang="en-US" sz="3000" dirty="0" smtClean="0">
              <a:solidFill>
                <a:srgbClr val="1F5EAC"/>
              </a:solidFill>
            </a:endParaRP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749300" y="5421313"/>
            <a:ext cx="1051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a-GE" altLang="en-US" dirty="0" smtClean="0">
                <a:solidFill>
                  <a:srgbClr val="1F5EAC"/>
                </a:solidFill>
                <a:latin typeface="Sylfaen" panose="010A0502050306030303" pitchFamily="18" charset="0"/>
              </a:rPr>
              <a:t>2017</a:t>
            </a:r>
            <a:endParaRPr lang="en-US" altLang="en-US" dirty="0">
              <a:solidFill>
                <a:srgbClr val="1F5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20763" r="11195" b="8453"/>
          <a:stretch>
            <a:fillRect/>
          </a:stretch>
        </p:blipFill>
        <p:spPr bwMode="auto">
          <a:xfrm>
            <a:off x="163513" y="1362075"/>
            <a:ext cx="3598862" cy="4706938"/>
          </a:xfrm>
          <a:prstGeom prst="rect">
            <a:avLst/>
          </a:prstGeom>
          <a:noFill/>
          <a:ln w="9525">
            <a:solidFill>
              <a:srgbClr val="1C4D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6161310"/>
              </p:ext>
            </p:extLst>
          </p:nvPr>
        </p:nvGraphicFramePr>
        <p:xfrm>
          <a:off x="3897014" y="1362369"/>
          <a:ext cx="8128000" cy="4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326571" y="83205"/>
            <a:ext cx="11551297" cy="468000"/>
          </a:xfrm>
          <a:prstGeom prst="cube">
            <a:avLst/>
          </a:prstGeom>
          <a:solidFill>
            <a:srgbClr val="1F5EA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ka-GE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საქართველოს მყარი ნარჩენების მართვის კომპანია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65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0663674"/>
              </p:ext>
            </p:extLst>
          </p:nvPr>
        </p:nvGraphicFramePr>
        <p:xfrm>
          <a:off x="389297" y="1005225"/>
          <a:ext cx="4001633" cy="6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r="11708"/>
          <a:stretch/>
        </p:blipFill>
        <p:spPr>
          <a:xfrm>
            <a:off x="4237880" y="1731851"/>
            <a:ext cx="2520000" cy="148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582589" y="1737307"/>
            <a:ext cx="2520000" cy="1465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 descr="C:\Users\User\Desktop\telavvv.jpg"/>
          <p:cNvPicPr>
            <a:picLocks noChangeAspect="1" noChangeArrowheads="1"/>
          </p:cNvPicPr>
          <p:nvPr/>
        </p:nvPicPr>
        <p:blipFill rotWithShape="1">
          <a:blip r:embed="rId9"/>
          <a:srcRect t="8716"/>
          <a:stretch/>
        </p:blipFill>
        <p:spPr bwMode="auto">
          <a:xfrm>
            <a:off x="7884118" y="1731851"/>
            <a:ext cx="2520000" cy="146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4899077"/>
              </p:ext>
            </p:extLst>
          </p:nvPr>
        </p:nvGraphicFramePr>
        <p:xfrm>
          <a:off x="4564957" y="1007099"/>
          <a:ext cx="3003740" cy="68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47" r="6796" b="47"/>
          <a:stretch/>
        </p:blipFill>
        <p:spPr>
          <a:xfrm>
            <a:off x="4219775" y="3363016"/>
            <a:ext cx="2520000" cy="157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2617" b="34983"/>
          <a:stretch/>
        </p:blipFill>
        <p:spPr>
          <a:xfrm>
            <a:off x="7884117" y="3363016"/>
            <a:ext cx="2520000" cy="157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/>
          <a:stretch/>
        </p:blipFill>
        <p:spPr>
          <a:xfrm>
            <a:off x="573537" y="3363016"/>
            <a:ext cx="2520000" cy="153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-1" b="13412"/>
          <a:stretch/>
        </p:blipFill>
        <p:spPr>
          <a:xfrm>
            <a:off x="7884117" y="5074024"/>
            <a:ext cx="2520000" cy="168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/>
          <a:stretch/>
        </p:blipFill>
        <p:spPr>
          <a:xfrm>
            <a:off x="573537" y="5083076"/>
            <a:ext cx="2520000" cy="167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r="7586"/>
          <a:stretch/>
        </p:blipFill>
        <p:spPr>
          <a:xfrm>
            <a:off x="4176122" y="5074024"/>
            <a:ext cx="2520000" cy="1702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107578"/>
            <a:ext cx="12192000" cy="51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a-GE" sz="3000" b="1" dirty="0" smtClean="0"/>
              <a:t>განხორციელებული </a:t>
            </a:r>
            <a:r>
              <a:rPr lang="ka-GE" sz="3000" b="1" dirty="0"/>
              <a:t>აქტივობები</a:t>
            </a:r>
            <a:endParaRPr lang="en-US" sz="30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76499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14145" y="2251883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17786" y="3861114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14145" y="5470345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43889" y="2251883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915490" y="3861114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15490" y="5470345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770730507"/>
              </p:ext>
            </p:extLst>
          </p:nvPr>
        </p:nvGraphicFramePr>
        <p:xfrm>
          <a:off x="7695446" y="1006754"/>
          <a:ext cx="4345663" cy="68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2989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07578"/>
            <a:ext cx="12192000" cy="51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a-GE" sz="3000" b="1" dirty="0"/>
              <a:t>განხორციელებული აქტივობები</a:t>
            </a:r>
            <a:endParaRPr lang="en-US" sz="30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9009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3340893" y="1634192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40893" y="3456186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340893" y="5246060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035675" y="1638550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035675" y="3456186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035675" y="5246060"/>
            <a:ext cx="900000" cy="54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32165" r="2341" b="-205"/>
          <a:stretch/>
        </p:blipFill>
        <p:spPr>
          <a:xfrm>
            <a:off x="714221" y="3006945"/>
            <a:ext cx="2520000" cy="154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r="793" b="10341"/>
          <a:stretch/>
        </p:blipFill>
        <p:spPr>
          <a:xfrm>
            <a:off x="4300883" y="3006684"/>
            <a:ext cx="2520000" cy="154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2" descr="C:\Users\User\Desktop\axalcixe new.JPG"/>
          <p:cNvPicPr>
            <a:picLocks noChangeAspect="1" noChangeArrowheads="1"/>
          </p:cNvPicPr>
          <p:nvPr/>
        </p:nvPicPr>
        <p:blipFill rotWithShape="1">
          <a:blip r:embed="rId4" cstate="print"/>
          <a:srcRect t="13558"/>
          <a:stretch/>
        </p:blipFill>
        <p:spPr bwMode="auto">
          <a:xfrm>
            <a:off x="8150468" y="3003890"/>
            <a:ext cx="2520000" cy="154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Picture 4" descr="C:\Users\User\Desktop\DSCN0078.JPG"/>
          <p:cNvPicPr>
            <a:picLocks noChangeAspect="1" noChangeArrowheads="1"/>
          </p:cNvPicPr>
          <p:nvPr/>
        </p:nvPicPr>
        <p:blipFill rotWithShape="1">
          <a:blip r:embed="rId5" cstate="print"/>
          <a:srcRect t="5798" b="24364"/>
          <a:stretch/>
        </p:blipFill>
        <p:spPr bwMode="auto">
          <a:xfrm>
            <a:off x="706558" y="4730774"/>
            <a:ext cx="2520000" cy="153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-7875" r="-256" b="-8672"/>
          <a:stretch/>
        </p:blipFill>
        <p:spPr>
          <a:xfrm>
            <a:off x="4407903" y="4801931"/>
            <a:ext cx="2520000" cy="149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Picture 3" descr="C:\Users\User\Desktop\ozurgeti new1.JPG"/>
          <p:cNvPicPr>
            <a:picLocks noChangeAspect="1" noChangeArrowheads="1"/>
          </p:cNvPicPr>
          <p:nvPr/>
        </p:nvPicPr>
        <p:blipFill rotWithShape="1">
          <a:blip r:embed="rId7" cstate="print"/>
          <a:srcRect t="11656"/>
          <a:stretch/>
        </p:blipFill>
        <p:spPr bwMode="auto">
          <a:xfrm>
            <a:off x="8063193" y="4801931"/>
            <a:ext cx="2520000" cy="148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r="690"/>
          <a:stretch/>
        </p:blipFill>
        <p:spPr>
          <a:xfrm>
            <a:off x="706558" y="1169822"/>
            <a:ext cx="2520000" cy="165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/>
          <a:stretch/>
        </p:blipFill>
        <p:spPr>
          <a:xfrm>
            <a:off x="4355228" y="1207471"/>
            <a:ext cx="2520000" cy="165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Picture 2" descr="C:\Users\User\Desktop\qutaisi berma new.jpg"/>
          <p:cNvPicPr>
            <a:picLocks noChangeAspect="1" noChangeArrowheads="1"/>
          </p:cNvPicPr>
          <p:nvPr/>
        </p:nvPicPr>
        <p:blipFill rotWithShape="1">
          <a:blip r:embed="rId10"/>
          <a:srcRect l="7326" t="4400"/>
          <a:stretch/>
        </p:blipFill>
        <p:spPr bwMode="auto">
          <a:xfrm>
            <a:off x="8150468" y="1155793"/>
            <a:ext cx="2520000" cy="1660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91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578"/>
            <a:ext cx="12192000" cy="51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a-GE" sz="3000" b="1" dirty="0"/>
              <a:t>განხორციელებული აქტივობები</a:t>
            </a:r>
            <a:endParaRPr lang="en-US" sz="30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009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საქართველოს მყარი ნარჩენების მართვის კომპანია-(ი)ს ფოტო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64" y="993713"/>
            <a:ext cx="4320000" cy="28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საქართველოს მყარი ნარჩენების მართვის კომპანია-(ი)ს ფოტო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1" y="3901746"/>
            <a:ext cx="4320000" cy="28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საქართველოს მყარი ნარჩენების მართვის კომპანია-(ი)ს ფოტო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1" y="993713"/>
            <a:ext cx="4320000" cy="28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საქართველოს მყარი ნარჩენების მართვის კომპანია-(ი)ს ფოტო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64" y="3905576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/>
              <a:t>მიმდინარე და განხორციელებული აქტივობები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122422"/>
              </p:ext>
            </p:extLst>
          </p:nvPr>
        </p:nvGraphicFramePr>
        <p:xfrm>
          <a:off x="838200" y="1467279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ნაგავსაყრელი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სტატუსი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ვადები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ხარაგაული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დახურული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04.08.2015-26.10.2015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ზესტაფონი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mtClean="0"/>
                        <a:t>დახურული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17.08.2015-09.03.2016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ჭიათურა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mtClean="0"/>
                        <a:t>დახურული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04.08.2015-26.10.2015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ხონი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დახურული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04.08.2015-26.10.2015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ტყიბული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კეთილმოწყობა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09/2016 – 01/2017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ტყიბული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დახურვა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11/2018-04/2019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სამტრედია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დახურვა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11/2018-04/2019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თერჯოლა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საჩხერე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ამბროლაური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ონი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ცაგერი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ქუთაისი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დახურვა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11/2018-04/2019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0" y="120983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9034"/>
              </p:ext>
            </p:extLst>
          </p:nvPr>
        </p:nvGraphicFramePr>
        <p:xfrm>
          <a:off x="394915" y="1318019"/>
          <a:ext cx="7206559" cy="493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436"/>
                <a:gridCol w="1862699"/>
                <a:gridCol w="1765426"/>
                <a:gridCol w="1692998"/>
              </a:tblGrid>
              <a:tr h="461905">
                <a:tc rowSpan="3">
                  <a:txBody>
                    <a:bodyPr/>
                    <a:lstStyle/>
                    <a:p>
                      <a:pPr algn="l"/>
                      <a:r>
                        <a:rPr lang="ka-GE" b="1" dirty="0" smtClean="0">
                          <a:solidFill>
                            <a:schemeClr val="bg1"/>
                          </a:solidFill>
                        </a:rPr>
                        <a:t>პროექტის ბიუჯეტი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ka-GE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a-GE" sz="1600" b="1" baseline="0" dirty="0" smtClean="0">
                          <a:solidFill>
                            <a:schemeClr val="tx1"/>
                          </a:solidFill>
                        </a:rPr>
                        <a:t>6 000 000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  €</a:t>
                      </a:r>
                      <a:endParaRPr lang="ka-GE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baseline="0" dirty="0" smtClean="0">
                          <a:solidFill>
                            <a:schemeClr val="tx1"/>
                          </a:solidFill>
                        </a:rPr>
                        <a:t>სესხი (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KfW</a:t>
                      </a:r>
                      <a:r>
                        <a:rPr lang="ka-GE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baseline="0" dirty="0" smtClean="0">
                          <a:solidFill>
                            <a:schemeClr val="tx1"/>
                          </a:solidFill>
                        </a:rPr>
                        <a:t>გრანტი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dirty="0" smtClean="0">
                          <a:solidFill>
                            <a:schemeClr val="tx1"/>
                          </a:solidFill>
                        </a:rPr>
                        <a:t>ადგილობრივი კონტრიბუცია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4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20 000 000  €</a:t>
                      </a:r>
                      <a:endParaRPr lang="ka-G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2 000 000  €</a:t>
                      </a:r>
                      <a:endParaRPr lang="ka-G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4 000 000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9726">
                <a:tc>
                  <a:txBody>
                    <a:bodyPr/>
                    <a:lstStyle/>
                    <a:p>
                      <a:pPr algn="l"/>
                      <a:r>
                        <a:rPr lang="ka-GE" b="1" dirty="0" smtClean="0">
                          <a:solidFill>
                            <a:schemeClr val="bg1"/>
                          </a:solidFill>
                        </a:rPr>
                        <a:t>პროექტის ვადები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ka-GE" sz="1600" b="1" dirty="0" smtClean="0">
                          <a:solidFill>
                            <a:schemeClr val="tx1"/>
                          </a:solidFill>
                        </a:rPr>
                        <a:t>2015-2019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162">
                <a:tc rowSpan="5">
                  <a:txBody>
                    <a:bodyPr/>
                    <a:lstStyle/>
                    <a:p>
                      <a:pPr algn="l"/>
                      <a:r>
                        <a:rPr lang="ka-GE" b="1" dirty="0" smtClean="0">
                          <a:solidFill>
                            <a:schemeClr val="bg1"/>
                          </a:solidFill>
                        </a:rPr>
                        <a:t>პროექტის აღწერა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ახალი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ევროსტანდარტების</a:t>
                      </a:r>
                      <a:r>
                        <a:rPr lang="ka-G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შესაბამისი</a:t>
                      </a: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რეგიონული სანიტარული ნაგავსაყრელის მოწყობა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ქუთაისში არსებული ნაგავსაყრელის დახურვა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ქუჩების დასუფთავებისათვის განკუთვნილი აღჭურვილობის გაუმჯობესება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ნარჩენების შეგროვებისა და ტრანსპორტირების სისტემის გაუმჯობესება 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გადამტვირთი სადგურების მოწყობა 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16" t="17229" r="37381" b="9302"/>
          <a:stretch/>
        </p:blipFill>
        <p:spPr>
          <a:xfrm>
            <a:off x="7601475" y="977764"/>
            <a:ext cx="4402352" cy="52752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62468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52081"/>
            <a:ext cx="12192000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ka-GE" sz="3000" b="1" dirty="0"/>
              <a:t>ქუთაისის მყარი ნარჩენების ინტეგრირებული მართვის პროექტი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1474" y="977763"/>
            <a:ext cx="4402353" cy="68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+mj-lt"/>
              </a:rPr>
              <a:t>პროექტის არეალი: იმერეთისა და რაჭა–ლეჩხუმი–ქვემო სვანეთის რეგიონები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9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02" y="-178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 smtClean="0"/>
              <a:t>ჭიშკრის გადასახადი</a:t>
            </a:r>
            <a:endParaRPr lang="en-US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4903"/>
              </p:ext>
            </p:extLst>
          </p:nvPr>
        </p:nvGraphicFramePr>
        <p:xfrm>
          <a:off x="728663" y="1198563"/>
          <a:ext cx="10625137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0" y="93360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52616" y="444843"/>
            <a:ext cx="10429103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dirty="0" smtClean="0"/>
              <a:t>რეციკლირება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74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Desktop\reuse-reduce-recycle-generation-awakening-HOhMfx-clipa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3" y="4719523"/>
            <a:ext cx="1792511" cy="14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iodegrade_kle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2" y="3243224"/>
            <a:ext cx="1349501" cy="1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cycle-of-stuff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" y="1916261"/>
            <a:ext cx="1412623" cy="14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361</Words>
  <Application>Microsoft Office PowerPoint</Application>
  <PresentationFormat>Custom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მიმდინარე და განხორციელებული აქტივობები</vt:lpstr>
      <vt:lpstr>PowerPoint Presentation</vt:lpstr>
      <vt:lpstr>ჭიშკრის გადასახადი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Tornike Isakadze</dc:creator>
  <cp:lastModifiedBy>user</cp:lastModifiedBy>
  <cp:revision>68</cp:revision>
  <cp:lastPrinted>2017-02-02T11:15:06Z</cp:lastPrinted>
  <dcterms:created xsi:type="dcterms:W3CDTF">2016-12-23T07:44:17Z</dcterms:created>
  <dcterms:modified xsi:type="dcterms:W3CDTF">2017-03-21T18:50:13Z</dcterms:modified>
</cp:coreProperties>
</file>