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0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7871A-254F-4541-B418-4FCB2F28A172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828CA-C7BD-4FFF-8EB0-EB6B4E62849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15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5940152" y="6492875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0" name="Datumsplatzhalter 3"/>
          <p:cNvSpPr txBox="1">
            <a:spLocks/>
          </p:cNvSpPr>
          <p:nvPr userDrawn="1"/>
        </p:nvSpPr>
        <p:spPr>
          <a:xfrm>
            <a:off x="2123728" y="6492875"/>
            <a:ext cx="5076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WMP </a:t>
            </a:r>
            <a:r>
              <a:rPr lang="de-DE" dirty="0" err="1" smtClean="0"/>
              <a:t>training</a:t>
            </a:r>
            <a:r>
              <a:rPr lang="de-DE" dirty="0" smtClean="0"/>
              <a:t>      		5th Training,</a:t>
            </a:r>
            <a:r>
              <a:rPr lang="de-DE" baseline="0" dirty="0" smtClean="0"/>
              <a:t> </a:t>
            </a:r>
            <a:r>
              <a:rPr lang="de-DE" dirty="0" smtClean="0"/>
              <a:t>April 26./27., 2017</a:t>
            </a:r>
          </a:p>
        </p:txBody>
      </p:sp>
      <p:sp>
        <p:nvSpPr>
          <p:cNvPr id="11" name="Datumsplatzhalter 3"/>
          <p:cNvSpPr txBox="1">
            <a:spLocks/>
          </p:cNvSpPr>
          <p:nvPr userDrawn="1"/>
        </p:nvSpPr>
        <p:spPr>
          <a:xfrm>
            <a:off x="8244408" y="650875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EB9734-B79C-491F-8812-A84B475DD43D}" type="slidenum">
              <a:rPr lang="de-DE" smtClean="0"/>
              <a:pPr algn="r"/>
              <a:t>‹#›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2700338" y="6691313"/>
            <a:ext cx="914400" cy="914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27.04.2017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389874"/>
            <a:ext cx="9144000" cy="46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600076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6C8E-7907-4CAF-A03A-B57D08265DFE}" type="datetimeFigureOut">
              <a:rPr lang="de-DE" smtClean="0"/>
              <a:pPr/>
              <a:t>27.04.2017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15338" y="6421461"/>
            <a:ext cx="714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3F10-7006-48E2-ADD3-BBC8A3D774ED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2" y="11334"/>
            <a:ext cx="9144000" cy="56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3859200" y="100800"/>
            <a:ext cx="3643338" cy="285752"/>
          </a:xfrm>
          <a:prstGeom prst="rect">
            <a:avLst/>
          </a:prstGeom>
          <a:solidFill>
            <a:schemeClr val="bg1"/>
          </a:solidFill>
        </p:spPr>
        <p:txBody>
          <a:bodyPr lIns="36000" tIns="36000" rIns="36000" bIns="36000"/>
          <a:lstStyle>
            <a:lvl1pPr algn="l"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Accompanying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Measures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/  Technical Trainings</a:t>
            </a:r>
          </a:p>
        </p:txBody>
      </p:sp>
      <p:pic>
        <p:nvPicPr>
          <p:cNvPr id="8" name="Picture 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6456" y="109749"/>
            <a:ext cx="360040" cy="258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  <p:pic>
        <p:nvPicPr>
          <p:cNvPr id="9" name="Picture 2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42346"/>
            <a:ext cx="648072" cy="2026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107504" y="548680"/>
            <a:ext cx="8928992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600" b="1" dirty="0" smtClean="0">
                <a:solidFill>
                  <a:schemeClr val="tx2"/>
                </a:solidFill>
              </a:rPr>
              <a:t>შემდგომი ნაბიჯები</a:t>
            </a:r>
            <a:endParaRPr lang="de-DE" sz="2600" b="1" i="1" dirty="0">
              <a:solidFill>
                <a:schemeClr val="tx2"/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84976" cy="37862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a-GE" sz="2400" b="1" dirty="0" smtClean="0">
                <a:solidFill>
                  <a:schemeClr val="tx2"/>
                </a:solidFill>
              </a:rPr>
              <a:t>საშინაო დავალება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marL="630238" indent="-2730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ka-GE" sz="2400" b="1" dirty="0">
                <a:solidFill>
                  <a:schemeClr val="tx2"/>
                </a:solidFill>
              </a:rPr>
              <a:t>წარმოადგინეთ საბოლოოდ დამუშავებული </a:t>
            </a:r>
            <a:r>
              <a:rPr lang="ka-GE" sz="2400" b="1" dirty="0" smtClean="0">
                <a:solidFill>
                  <a:schemeClr val="tx2"/>
                </a:solidFill>
              </a:rPr>
              <a:t>ნაწილები/თავები </a:t>
            </a:r>
            <a:r>
              <a:rPr lang="ka-GE" sz="2400" b="1" dirty="0">
                <a:solidFill>
                  <a:schemeClr val="tx2"/>
                </a:solidFill>
              </a:rPr>
              <a:t>შემდეგ საკითხებთან დაკავშირებით:</a:t>
            </a:r>
            <a:r>
              <a:rPr lang="de-DE" sz="2000" b="1" dirty="0" smtClean="0">
                <a:solidFill>
                  <a:schemeClr val="tx2"/>
                </a:solidFill>
              </a:rPr>
              <a:t/>
            </a:r>
            <a:br>
              <a:rPr lang="de-DE" sz="2000" b="1" dirty="0" smtClean="0">
                <a:solidFill>
                  <a:schemeClr val="tx2"/>
                </a:solidFill>
              </a:rPr>
            </a:br>
            <a:r>
              <a:rPr lang="de-DE" sz="2000" b="1" dirty="0" smtClean="0">
                <a:solidFill>
                  <a:schemeClr val="tx2"/>
                </a:solidFill>
              </a:rPr>
              <a:t>- </a:t>
            </a:r>
            <a:r>
              <a:rPr lang="ka-GE" sz="2000" b="1" dirty="0" smtClean="0">
                <a:solidFill>
                  <a:schemeClr val="tx2"/>
                </a:solidFill>
              </a:rPr>
              <a:t>ჩარჩო პირობები (სამართლებრივი, გეოგრაფიული)</a:t>
            </a:r>
            <a:r>
              <a:rPr lang="de-DE" sz="2000" b="1" dirty="0" smtClean="0">
                <a:solidFill>
                  <a:schemeClr val="tx2"/>
                </a:solidFill>
              </a:rPr>
              <a:t/>
            </a:r>
            <a:br>
              <a:rPr lang="de-DE" sz="2000" b="1" dirty="0" smtClean="0">
                <a:solidFill>
                  <a:schemeClr val="tx2"/>
                </a:solidFill>
              </a:rPr>
            </a:br>
            <a:r>
              <a:rPr lang="de-DE" sz="2000" b="1" dirty="0" smtClean="0">
                <a:solidFill>
                  <a:schemeClr val="tx2"/>
                </a:solidFill>
              </a:rPr>
              <a:t>- </a:t>
            </a:r>
            <a:r>
              <a:rPr lang="ka-GE" sz="2000" b="1" dirty="0" smtClean="0">
                <a:solidFill>
                  <a:schemeClr val="tx2"/>
                </a:solidFill>
              </a:rPr>
              <a:t>ინფორმაცია არსებული მდგომარეობის შესახებ</a:t>
            </a:r>
            <a:r>
              <a:rPr lang="de-DE" sz="2000" b="1" dirty="0" smtClean="0">
                <a:solidFill>
                  <a:schemeClr val="tx2"/>
                </a:solidFill>
              </a:rPr>
              <a:t/>
            </a:r>
            <a:br>
              <a:rPr lang="de-DE" sz="2000" b="1" dirty="0" smtClean="0">
                <a:solidFill>
                  <a:schemeClr val="tx2"/>
                </a:solidFill>
              </a:rPr>
            </a:br>
            <a:r>
              <a:rPr lang="de-DE" sz="2000" b="1" dirty="0" smtClean="0">
                <a:solidFill>
                  <a:schemeClr val="tx2"/>
                </a:solidFill>
              </a:rPr>
              <a:t>- </a:t>
            </a:r>
            <a:r>
              <a:rPr lang="ka-GE" sz="2000" b="1" dirty="0" smtClean="0">
                <a:solidFill>
                  <a:schemeClr val="tx2"/>
                </a:solidFill>
              </a:rPr>
              <a:t>მიზნები (დაგეგმვისთვის)</a:t>
            </a:r>
            <a:r>
              <a:rPr lang="de-DE" sz="2000" b="1" dirty="0" smtClean="0">
                <a:solidFill>
                  <a:schemeClr val="tx2"/>
                </a:solidFill>
              </a:rPr>
              <a:t/>
            </a:r>
            <a:br>
              <a:rPr lang="de-DE" sz="2000" b="1" dirty="0" smtClean="0">
                <a:solidFill>
                  <a:schemeClr val="tx2"/>
                </a:solidFill>
              </a:rPr>
            </a:br>
            <a:r>
              <a:rPr lang="de-DE" sz="2000" b="1" dirty="0" smtClean="0">
                <a:solidFill>
                  <a:schemeClr val="tx2"/>
                </a:solidFill>
              </a:rPr>
              <a:t>- </a:t>
            </a:r>
            <a:r>
              <a:rPr lang="ka-GE" sz="2000" b="1" dirty="0" smtClean="0">
                <a:solidFill>
                  <a:schemeClr val="tx2"/>
                </a:solidFill>
              </a:rPr>
              <a:t>ნარჩენების პროგნოზი</a:t>
            </a:r>
            <a:endParaRPr lang="de-DE" sz="2000" b="1" dirty="0" smtClean="0">
              <a:solidFill>
                <a:schemeClr val="tx2"/>
              </a:solidFill>
            </a:endParaRPr>
          </a:p>
          <a:p>
            <a:pPr marL="630238" indent="-2730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ka-GE" sz="2000" b="1" dirty="0" smtClean="0">
                <a:solidFill>
                  <a:schemeClr val="tx2"/>
                </a:solidFill>
              </a:rPr>
              <a:t>მოამზადეთ შემდეგი თავების მონახაზი:</a:t>
            </a:r>
            <a:r>
              <a:rPr lang="de-DE" sz="2000" b="1" dirty="0" smtClean="0">
                <a:solidFill>
                  <a:schemeClr val="tx2"/>
                </a:solidFill>
              </a:rPr>
              <a:t/>
            </a:r>
            <a:br>
              <a:rPr lang="de-DE" sz="2000" b="1" dirty="0" smtClean="0">
                <a:solidFill>
                  <a:schemeClr val="tx2"/>
                </a:solidFill>
              </a:rPr>
            </a:br>
            <a:r>
              <a:rPr lang="de-DE" sz="2000" b="1" dirty="0" smtClean="0">
                <a:solidFill>
                  <a:schemeClr val="tx2"/>
                </a:solidFill>
              </a:rPr>
              <a:t>- </a:t>
            </a:r>
            <a:r>
              <a:rPr lang="ka-GE" sz="2000" b="1" dirty="0">
                <a:solidFill>
                  <a:schemeClr val="tx2"/>
                </a:solidFill>
              </a:rPr>
              <a:t>შეგროვებისა და ლოჯისტიკის ზოგადი დაგეგმვა (მიზნებზე ორიენტირებული)</a:t>
            </a:r>
            <a:r>
              <a:rPr lang="de-DE" sz="2000" b="1" dirty="0" smtClean="0">
                <a:solidFill>
                  <a:schemeClr val="tx2"/>
                </a:solidFill>
              </a:rPr>
              <a:t> </a:t>
            </a:r>
            <a:endParaRPr lang="de-DE" sz="2000" b="1" dirty="0" smtClean="0">
              <a:solidFill>
                <a:schemeClr val="tx2"/>
              </a:solidFill>
            </a:endParaRPr>
          </a:p>
          <a:p>
            <a:pPr marL="630238" indent="-2730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ka-GE" sz="2000" b="1" dirty="0">
                <a:solidFill>
                  <a:schemeClr val="tx2"/>
                </a:solidFill>
              </a:rPr>
              <a:t>ნარჩენების პროგნოზის მონაცემებზე </a:t>
            </a:r>
            <a:r>
              <a:rPr lang="ka-GE" sz="2000" b="1" dirty="0" smtClean="0">
                <a:solidFill>
                  <a:schemeClr val="tx2"/>
                </a:solidFill>
              </a:rPr>
              <a:t>დაყრდნობით, გამოთველეთ კონტეინერების საჭიროებები</a:t>
            </a:r>
            <a:endParaRPr lang="de-DE" sz="2000" dirty="0" smtClean="0">
              <a:solidFill>
                <a:schemeClr val="tx2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214282" y="4714884"/>
            <a:ext cx="8784976" cy="1785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sz="2400" b="1" dirty="0" smtClean="0">
                <a:solidFill>
                  <a:schemeClr val="tx2"/>
                </a:solidFill>
              </a:rPr>
              <a:t>შემდეგი ტრენინგები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marL="630238" indent="-2730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ka-GE" sz="2400" b="1" dirty="0" smtClean="0">
                <a:solidFill>
                  <a:schemeClr val="tx2"/>
                </a:solidFill>
              </a:rPr>
              <a:t>18/19 მაისი, 2017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marL="630238" indent="-2730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ka-GE" sz="2400" b="1" dirty="0" smtClean="0">
                <a:solidFill>
                  <a:schemeClr val="tx2"/>
                </a:solidFill>
              </a:rPr>
              <a:t>შემდეგ, სავარაუდოდ, 12-15 ივნისის შუალედში</a:t>
            </a:r>
            <a:endParaRPr lang="de-DE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Bla, bla</dc:title>
  <dc:creator>user</dc:creator>
  <cp:lastModifiedBy>Aleksandre Pertaia</cp:lastModifiedBy>
  <cp:revision>340</cp:revision>
  <dcterms:created xsi:type="dcterms:W3CDTF">2015-09-30T12:26:19Z</dcterms:created>
  <dcterms:modified xsi:type="dcterms:W3CDTF">2017-04-27T04:38:44Z</dcterms:modified>
</cp:coreProperties>
</file>