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e Boesten" initials="RB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45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60F-571B-2242-AAD2-7BD7C5B03D24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6441-DD3E-9845-BBF9-34D8E9CB0C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84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60F-571B-2242-AAD2-7BD7C5B03D24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6441-DD3E-9845-BBF9-34D8E9CB0C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741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42233"/>
            <a:ext cx="2057400" cy="548393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42233"/>
            <a:ext cx="6019800" cy="548393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60F-571B-2242-AAD2-7BD7C5B03D24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6441-DD3E-9845-BBF9-34D8E9CB0C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669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60F-571B-2242-AAD2-7BD7C5B03D24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6441-DD3E-9845-BBF9-34D8E9CB0C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062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60F-571B-2242-AAD2-7BD7C5B03D24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6441-DD3E-9845-BBF9-34D8E9CB0C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539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60F-571B-2242-AAD2-7BD7C5B03D24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6441-DD3E-9845-BBF9-34D8E9CB0C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6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60F-571B-2242-AAD2-7BD7C5B03D24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6441-DD3E-9845-BBF9-34D8E9CB0C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914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60F-571B-2242-AAD2-7BD7C5B03D24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6441-DD3E-9845-BBF9-34D8E9CB0C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019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60F-571B-2242-AAD2-7BD7C5B03D24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6441-DD3E-9845-BBF9-34D8E9CB0C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309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6664"/>
            <a:ext cx="3008313" cy="77843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56664"/>
            <a:ext cx="5111750" cy="564299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6455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60F-571B-2242-AAD2-7BD7C5B03D24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6441-DD3E-9845-BBF9-34D8E9CB0C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930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60F-571B-2242-AAD2-7BD7C5B03D24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6441-DD3E-9845-BBF9-34D8E9CB0C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83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35016"/>
            <a:ext cx="8229600" cy="7826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56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372312" y="643572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ED60F-571B-2242-AAD2-7BD7C5B03D24}" type="datetimeFigureOut">
              <a:rPr lang="en-US" smtClean="0"/>
              <a:pPr/>
              <a:t>5/18/2017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285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B6441-DD3E-9845-BBF9-34D8E9CB0C8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03" y="0"/>
            <a:ext cx="694703" cy="808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246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45705"/>
            <a:ext cx="7772400" cy="2354746"/>
          </a:xfrm>
        </p:spPr>
        <p:txBody>
          <a:bodyPr>
            <a:normAutofit/>
          </a:bodyPr>
          <a:lstStyle/>
          <a:p>
            <a:r>
              <a:rPr lang="ka-GE" b="1" dirty="0" smtClean="0"/>
              <a:t>მუნიციპალური ნარჩენების მართვის გეგმების მომზადება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5130" y="4070554"/>
            <a:ext cx="7663070" cy="1568245"/>
          </a:xfrm>
        </p:spPr>
        <p:txBody>
          <a:bodyPr>
            <a:normAutofit/>
          </a:bodyPr>
          <a:lstStyle/>
          <a:p>
            <a:r>
              <a:rPr lang="ka-GE" dirty="0" smtClean="0"/>
              <a:t>მე-6 ტრენინგი</a:t>
            </a:r>
            <a:endParaRPr lang="en-US" dirty="0"/>
          </a:p>
          <a:p>
            <a:r>
              <a:rPr lang="ka-GE" sz="2400" dirty="0" smtClean="0"/>
              <a:t>ქუთაისი, 2017 წლის მაისი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556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773735" y="843067"/>
            <a:ext cx="78075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dirty="0" smtClean="0">
                <a:solidFill>
                  <a:schemeClr val="bg1">
                    <a:lumMod val="50000"/>
                  </a:schemeClr>
                </a:solidFill>
              </a:rPr>
              <a:t>მუნიციპალური </a:t>
            </a:r>
            <a:r>
              <a:rPr lang="ka-GE" dirty="0">
                <a:solidFill>
                  <a:schemeClr val="bg1">
                    <a:lumMod val="50000"/>
                  </a:schemeClr>
                </a:solidFill>
              </a:rPr>
              <a:t>ნარჩენების მართვის გეგმების მომზადება</a:t>
            </a:r>
          </a:p>
          <a:p>
            <a:pPr algn="ctr"/>
            <a:r>
              <a:rPr lang="ka-GE" dirty="0">
                <a:solidFill>
                  <a:schemeClr val="bg1">
                    <a:lumMod val="50000"/>
                  </a:schemeClr>
                </a:solidFill>
              </a:rPr>
              <a:t>ქუთაისი, 2017 წლის </a:t>
            </a:r>
            <a:r>
              <a:rPr lang="ka-GE" dirty="0" smtClean="0">
                <a:solidFill>
                  <a:schemeClr val="bg1">
                    <a:lumMod val="50000"/>
                  </a:schemeClr>
                </a:solidFill>
              </a:rPr>
              <a:t>მაისი</a:t>
            </a: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211015" y="1358343"/>
            <a:ext cx="876183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2600" b="1" u="sng" dirty="0">
                <a:solidFill>
                  <a:schemeClr val="tx2"/>
                </a:solidFill>
              </a:rPr>
              <a:t>საორგანიზაციო კუთხით მნიშვნელოვანი ინფორმაცია</a:t>
            </a:r>
            <a:endParaRPr lang="de-DE" sz="2600" b="1" u="sng" dirty="0">
              <a:solidFill>
                <a:schemeClr val="tx2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211015" y="2040942"/>
            <a:ext cx="87618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buFont typeface="Arial" pitchFamily="34" charset="0"/>
              <a:buChar char="•"/>
            </a:pPr>
            <a:r>
              <a:rPr lang="ka-GE" sz="2400" b="1" dirty="0" smtClean="0"/>
              <a:t>დღეს, 19:00 საათზე სასტუმროს რესტორანში გაიმართება ვახშამი</a:t>
            </a:r>
            <a:endParaRPr lang="de-DE" sz="2400" dirty="0"/>
          </a:p>
        </p:txBody>
      </p:sp>
      <p:sp>
        <p:nvSpPr>
          <p:cNvPr id="9" name="Rechteck 8"/>
          <p:cNvSpPr/>
          <p:nvPr/>
        </p:nvSpPr>
        <p:spPr>
          <a:xfrm>
            <a:off x="211015" y="2846898"/>
            <a:ext cx="876183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2400" b="1" i="1" u="sng" dirty="0" smtClean="0">
                <a:solidFill>
                  <a:schemeClr val="tx2"/>
                </a:solidFill>
              </a:rPr>
              <a:t>ტრენინგის მე-2 დღე, 19 მაისი</a:t>
            </a:r>
            <a:endParaRPr lang="en-US" sz="2400" b="1" dirty="0" smtClean="0">
              <a:solidFill>
                <a:schemeClr val="tx2"/>
              </a:solidFill>
            </a:endParaRPr>
          </a:p>
          <a:p>
            <a:pPr lvl="4" indent="266700">
              <a:buFont typeface="Arial" pitchFamily="34" charset="0"/>
              <a:buChar char="•"/>
            </a:pPr>
            <a:endParaRPr lang="en-US" sz="2400" b="1" dirty="0">
              <a:solidFill>
                <a:schemeClr val="tx2"/>
              </a:solidFill>
            </a:endParaRPr>
          </a:p>
          <a:p>
            <a:pPr indent="266700">
              <a:buFont typeface="Arial" pitchFamily="34" charset="0"/>
              <a:buChar char="•"/>
            </a:pPr>
            <a:r>
              <a:rPr lang="ka-GE" sz="2400" b="1" dirty="0"/>
              <a:t>საუზმე </a:t>
            </a:r>
            <a:r>
              <a:rPr lang="en-US" sz="2400" dirty="0"/>
              <a:t> </a:t>
            </a:r>
            <a:r>
              <a:rPr lang="ka-GE" sz="2400" dirty="0"/>
              <a:t>ტრენინგის </a:t>
            </a:r>
            <a:r>
              <a:rPr lang="ka-GE" sz="2400" dirty="0" smtClean="0"/>
              <a:t>მონაწილეებისთვის - </a:t>
            </a:r>
            <a:r>
              <a:rPr lang="en-US" sz="2400" b="1" dirty="0" smtClean="0"/>
              <a:t>08:30</a:t>
            </a:r>
            <a:r>
              <a:rPr lang="ka-GE" sz="2400" b="1" dirty="0" smtClean="0"/>
              <a:t>-</a:t>
            </a:r>
            <a:r>
              <a:rPr lang="en-US" sz="2400" b="1" dirty="0" smtClean="0"/>
              <a:t>9:30</a:t>
            </a:r>
            <a:r>
              <a:rPr lang="ka-GE" sz="2400" b="1" dirty="0" smtClean="0"/>
              <a:t/>
            </a:r>
            <a:br>
              <a:rPr lang="ka-GE" sz="2400" b="1" dirty="0" smtClean="0"/>
            </a:br>
            <a:endParaRPr lang="en-US" sz="2400" dirty="0"/>
          </a:p>
          <a:p>
            <a:pPr indent="266700">
              <a:buFont typeface="Arial" pitchFamily="34" charset="0"/>
              <a:buChar char="•"/>
              <a:tabLst>
                <a:tab pos="266700" algn="l"/>
              </a:tabLst>
            </a:pPr>
            <a:r>
              <a:rPr lang="ka-GE" sz="2400" b="1" dirty="0"/>
              <a:t>ჩექაუთი</a:t>
            </a:r>
            <a:r>
              <a:rPr lang="en-US" sz="2400" b="1" dirty="0"/>
              <a:t> </a:t>
            </a:r>
            <a:r>
              <a:rPr lang="en-US" sz="2400" dirty="0"/>
              <a:t>/ </a:t>
            </a:r>
            <a:r>
              <a:rPr lang="ka-GE" sz="2400" dirty="0"/>
              <a:t>ნომრების დაცლა</a:t>
            </a:r>
            <a:r>
              <a:rPr lang="en-US" sz="2400" dirty="0"/>
              <a:t> </a:t>
            </a:r>
            <a:r>
              <a:rPr lang="ka-GE" sz="2400" dirty="0"/>
              <a:t>გრძელდება </a:t>
            </a:r>
            <a:r>
              <a:rPr lang="en-US" sz="2400" b="1" dirty="0"/>
              <a:t>12:00</a:t>
            </a:r>
            <a:r>
              <a:rPr lang="ka-GE" sz="2400" b="1" dirty="0"/>
              <a:t>-მდე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	</a:t>
            </a:r>
            <a:r>
              <a:rPr lang="ka-GE" sz="2400" dirty="0"/>
              <a:t>ბარგის შენახვა შესაძლებელია სასტუმროს მისაღებში</a:t>
            </a:r>
          </a:p>
          <a:p>
            <a:pPr indent="266700">
              <a:buFont typeface="Arial" pitchFamily="34" charset="0"/>
              <a:buChar char="•"/>
              <a:tabLst>
                <a:tab pos="266700" algn="l"/>
              </a:tabLst>
            </a:pPr>
            <a:r>
              <a:rPr lang="ka-GE" sz="2400" b="1" dirty="0" smtClean="0"/>
              <a:t>......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487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443613"/>
              </p:ext>
            </p:extLst>
          </p:nvPr>
        </p:nvGraphicFramePr>
        <p:xfrm>
          <a:off x="132735" y="752794"/>
          <a:ext cx="8849033" cy="67034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3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6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8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449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დღე</a:t>
                      </a:r>
                      <a:r>
                        <a:rPr lang="ka-GE" sz="18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de-D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effectLst/>
                        </a:rPr>
                        <a:t>18 მაისი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49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1400" i="1" dirty="0" smtClean="0">
                          <a:effectLst/>
                        </a:rPr>
                        <a:t>საკითხი</a:t>
                      </a:r>
                      <a:endParaRPr lang="de-DE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1400" i="1" dirty="0" smtClean="0">
                          <a:effectLst/>
                        </a:rPr>
                        <a:t>მომხსენებელი</a:t>
                      </a:r>
                      <a:endParaRPr lang="de-DE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9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+mj-lt"/>
                        </a:rPr>
                        <a:t>13:30 – 14:00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რეგისტრაცია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5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+mj-lt"/>
                          <a:ea typeface="Calibri"/>
                          <a:cs typeface="Times New Roman"/>
                        </a:rPr>
                        <a:t>14:00 – 14:15</a:t>
                      </a:r>
                      <a:endParaRPr lang="de-DE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მისასალმებელი სიტყვა და დღის წესრიგი</a:t>
                      </a:r>
                      <a:endParaRPr lang="de-DE" sz="16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36000" marB="3600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რენე ბუსტენი</a:t>
                      </a:r>
                      <a:endParaRPr lang="de-DE" sz="16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36000" marB="360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85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+mj-lt"/>
                          <a:ea typeface="Calibri"/>
                          <a:cs typeface="Times New Roman"/>
                        </a:rPr>
                        <a:t>14:15 </a:t>
                      </a:r>
                      <a:r>
                        <a:rPr lang="en-GB" sz="1600" dirty="0">
                          <a:latin typeface="+mj-lt"/>
                          <a:ea typeface="Calibri"/>
                          <a:cs typeface="Times New Roman"/>
                        </a:rPr>
                        <a:t>– 15:30</a:t>
                      </a:r>
                      <a:endParaRPr lang="de-DE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მიღწეული პროგრესის მიმოხილვა/პრეზენტაცია </a:t>
                      </a:r>
                      <a:br>
                        <a:rPr lang="ka-GE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</a:br>
                      <a:r>
                        <a:rPr lang="ka-GE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და კითხვა-პასუხი.</a:t>
                      </a:r>
                      <a:r>
                        <a:rPr lang="ka-GE" sz="16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 </a:t>
                      </a:r>
                      <a:br>
                        <a:rPr lang="ka-GE" sz="16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</a:br>
                      <a:r>
                        <a:rPr lang="ka-GE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განსაკუთრებული ყურადღება დაეთმობა:</a:t>
                      </a:r>
                      <a:r>
                        <a:rPr lang="ka-GE" sz="16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 </a:t>
                      </a:r>
                      <a:br>
                        <a:rPr lang="ka-GE" sz="16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</a:br>
                      <a:r>
                        <a:rPr lang="ka-GE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არსებული მდგომარეობის ნაწილი: მიზნები, ნარჩენების რაოდენობის გამოთვლა და ხარჯები/შემოსავლები</a:t>
                      </a:r>
                    </a:p>
                    <a:p>
                      <a:pPr marL="381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დაგეგმვის ნაწილი: ახალი იდეები რომელიც ეფუძნება მიზნებს, ნარჩენების რაოდენობის</a:t>
                      </a:r>
                      <a:r>
                        <a:rPr lang="ka-GE" sz="16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 გამოთვლასა</a:t>
                      </a:r>
                      <a:r>
                        <a:rPr lang="ka-GE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 და სეპარირებულ შეგროვებას</a:t>
                      </a:r>
                      <a:endParaRPr lang="de-DE" sz="16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5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მუნიციპალიტეტები</a:t>
                      </a:r>
                      <a:endParaRPr lang="de-DE" sz="15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i="1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/>
                      </a:r>
                      <a:br>
                        <a:rPr lang="ka-GE" sz="1600" i="1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</a:br>
                      <a:r>
                        <a:rPr lang="ka-GE" sz="1600" i="1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მოდერატორები:</a:t>
                      </a:r>
                      <a:endParaRPr lang="de-DE" sz="16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ლევან ზაზაძე </a:t>
                      </a:r>
                      <a:br>
                        <a:rPr lang="ka-GE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</a:br>
                      <a:r>
                        <a:rPr lang="ka-GE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რენე ბუსტენი</a:t>
                      </a:r>
                      <a:endParaRPr lang="de-DE" sz="16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0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+mj-lt"/>
                          <a:ea typeface="Calibri"/>
                          <a:cs typeface="Times New Roman"/>
                        </a:rPr>
                        <a:t>15:30 – 16:00</a:t>
                      </a:r>
                      <a:endParaRPr lang="de-DE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 smtClean="0"/>
                        <a:t>გარემოსა და ბუნებრივი რესურსების დაცვის სამინისტროს მიზნები/დანიშნულება ნარჩენების მართვის გეგმებთან მიმართებაში და რა შეიძლება იყოს მუნიციპალიტეტების მიზნები/დანიშნულება</a:t>
                      </a:r>
                      <a:endParaRPr lang="de-DE" sz="16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i="1" dirty="0" smtClean="0"/>
                        <a:t>სამინისტრო</a:t>
                      </a:r>
                      <a:r>
                        <a:rPr lang="en-GB" sz="1600" i="1" dirty="0" smtClean="0"/>
                        <a:t>:</a:t>
                      </a:r>
                    </a:p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ალვერდ ჩანქსელიანი</a:t>
                      </a:r>
                      <a:br>
                        <a:rPr lang="ka-GE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</a:br>
                      <a:r>
                        <a:rPr lang="ka-GE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ნელი კორკოტაძე</a:t>
                      </a:r>
                      <a:endParaRPr lang="de-DE" sz="16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3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i="1" dirty="0">
                          <a:latin typeface="+mj-lt"/>
                          <a:ea typeface="Calibri"/>
                          <a:cs typeface="Times New Roman"/>
                        </a:rPr>
                        <a:t>16:00 – 16:30</a:t>
                      </a:r>
                      <a:endParaRPr lang="de-DE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600" b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ხანმოკლე </a:t>
                      </a:r>
                      <a:r>
                        <a:rPr lang="ka-GE" sz="1600" b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შესვენება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693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+mj-lt"/>
                          <a:ea typeface="Calibri"/>
                          <a:cs typeface="Times New Roman"/>
                        </a:rPr>
                        <a:t>16:30 – </a:t>
                      </a:r>
                      <a:r>
                        <a:rPr lang="en-GB" sz="1600" dirty="0" smtClean="0">
                          <a:latin typeface="+mj-lt"/>
                          <a:ea typeface="Calibri"/>
                          <a:cs typeface="Times New Roman"/>
                        </a:rPr>
                        <a:t>18:30</a:t>
                      </a:r>
                      <a:endParaRPr lang="de-DE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 smtClean="0"/>
                        <a:t>მიღწევებისა</a:t>
                      </a:r>
                      <a:r>
                        <a:rPr lang="ka-GE" sz="1600" baseline="0" dirty="0" smtClean="0"/>
                        <a:t> და ამოცანების შესახებ </a:t>
                      </a:r>
                      <a:r>
                        <a:rPr lang="ka-GE" sz="1600" dirty="0" smtClean="0"/>
                        <a:t>განხილვები გარემოს დაცვის სამინისტროსა და მუნიციპალიტეტებთან</a:t>
                      </a:r>
                      <a:r>
                        <a:rPr lang="ka-GE" sz="1600" baseline="0" dirty="0" smtClean="0"/>
                        <a:t>;</a:t>
                      </a:r>
                      <a:r>
                        <a:rPr lang="ka-GE" sz="1600" dirty="0" smtClean="0"/>
                        <a:t> ადმინისტრაციის როლი პოლიტიკურ დონეზე და დაინტერესებული მხარეების ჩართულობა აღნიშნულ პროცესში</a:t>
                      </a:r>
                      <a:endParaRPr lang="de-DE" sz="16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ალვერდ ჩანქსელიანი</a:t>
                      </a:r>
                      <a:br>
                        <a:rPr lang="ka-GE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</a:br>
                      <a:r>
                        <a:rPr lang="ka-GE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ნელი კორკოტაძე</a:t>
                      </a:r>
                      <a:endParaRPr lang="de-DE" sz="1600" dirty="0" smtClean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ლევან ზაზაძე</a:t>
                      </a:r>
                      <a:endParaRPr lang="de-DE" sz="1600" dirty="0" smtClean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კახა ბახტაძე</a:t>
                      </a:r>
                      <a:endParaRPr lang="de-DE" sz="1600" dirty="0" smtClean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რენე ბუსტენი</a:t>
                      </a:r>
                      <a:endParaRPr lang="de-DE" sz="1600" dirty="0" smtClean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7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+mj-lt"/>
                          <a:ea typeface="Calibri"/>
                          <a:cs typeface="Times New Roman"/>
                        </a:rPr>
                        <a:t>18:20 </a:t>
                      </a:r>
                      <a:r>
                        <a:rPr lang="en-GB" sz="1600" dirty="0">
                          <a:latin typeface="+mj-lt"/>
                          <a:ea typeface="Calibri"/>
                          <a:cs typeface="Times New Roman"/>
                        </a:rPr>
                        <a:t>– 18:30</a:t>
                      </a:r>
                      <a:endParaRPr lang="de-DE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მომდევნო დღის პროგრამა</a:t>
                      </a:r>
                      <a:endParaRPr lang="de-DE" sz="16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ლევან ზაზაძე </a:t>
                      </a:r>
                      <a:br>
                        <a:rPr lang="ka-GE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</a:br>
                      <a:r>
                        <a:rPr lang="ka-GE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რენე ბუსტენი</a:t>
                      </a:r>
                      <a:endParaRPr lang="de-DE" sz="16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3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+mj-lt"/>
                          <a:ea typeface="Calibri"/>
                          <a:cs typeface="Times New Roman"/>
                        </a:rPr>
                        <a:t>19:00</a:t>
                      </a:r>
                      <a:endParaRPr lang="de-DE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ვახშამი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285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269484"/>
              </p:ext>
            </p:extLst>
          </p:nvPr>
        </p:nvGraphicFramePr>
        <p:xfrm>
          <a:off x="259742" y="1232993"/>
          <a:ext cx="8499107" cy="3715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2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5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1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6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1800" dirty="0" smtClean="0">
                          <a:effectLst/>
                        </a:rPr>
                        <a:t>დღე 2</a:t>
                      </a:r>
                      <a:endParaRPr lang="de-D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effectLst/>
                        </a:rPr>
                        <a:t>19 მაისი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4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j-lt"/>
                        </a:rPr>
                        <a:t>9:30 – 10:00</a:t>
                      </a:r>
                      <a:endParaRPr lang="de-DE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რეგისტრაცია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4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+mj-lt"/>
                          <a:ea typeface="Calibri"/>
                          <a:cs typeface="Times New Roman"/>
                        </a:rPr>
                        <a:t>10:00 – </a:t>
                      </a:r>
                      <a:r>
                        <a:rPr lang="en-GB" sz="1600" dirty="0" smtClean="0">
                          <a:latin typeface="+mj-lt"/>
                          <a:ea typeface="Calibri"/>
                          <a:cs typeface="Times New Roman"/>
                        </a:rPr>
                        <a:t>12:30</a:t>
                      </a:r>
                      <a:endParaRPr lang="de-DE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latin typeface="+mj-lt"/>
                          <a:ea typeface="Calibri"/>
                          <a:cs typeface="Times New Roman"/>
                        </a:rPr>
                        <a:t>როგორ მოვაგვაროთ „სპეციფიკური ნარჩენების“ საკითხი და რამდენიმე მაგალითი აღნიშნულთან დაკავშირებით.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latin typeface="+mj-lt"/>
                          <a:ea typeface="Calibri"/>
                          <a:cs typeface="Times New Roman"/>
                        </a:rPr>
                        <a:t>ტექსტის ნიმუშების პრეზენტაცია და განხილვები სხვადასხვა თემაზე</a:t>
                      </a:r>
                      <a:endParaRPr lang="de-DE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i="1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პრეზენტაცია</a:t>
                      </a:r>
                      <a:r>
                        <a:rPr lang="de-DE" sz="1600" i="1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რენე ბუსტენი</a:t>
                      </a:r>
                      <a:endParaRPr lang="de-DE" sz="1600" dirty="0" smtClean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i="1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განხილვების მოდერატორი</a:t>
                      </a:r>
                      <a:r>
                        <a:rPr lang="de-DE" sz="1600" i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კახა ბახტაძე</a:t>
                      </a:r>
                      <a:endParaRPr lang="de-DE" sz="1600" dirty="0" smtClean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i="1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კომენტარები და წინადადებები:</a:t>
                      </a:r>
                      <a:endParaRPr lang="de-DE" sz="1600" i="1" dirty="0" smtClean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ალვერდ ჩანქსელიანი</a:t>
                      </a:r>
                      <a:br>
                        <a:rPr lang="ka-GE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</a:br>
                      <a:r>
                        <a:rPr lang="ka-GE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ნელი კორკოტაძე</a:t>
                      </a:r>
                      <a:endParaRPr lang="de-DE" sz="16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4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i="1" dirty="0">
                          <a:latin typeface="+mj-lt"/>
                          <a:ea typeface="Calibri"/>
                          <a:cs typeface="Times New Roman"/>
                        </a:rPr>
                        <a:t>12:30 – 13:30</a:t>
                      </a:r>
                      <a:endParaRPr lang="de-DE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ლანჩი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+mj-lt"/>
                          <a:ea typeface="Calibri"/>
                          <a:cs typeface="Times New Roman"/>
                        </a:rPr>
                        <a:t>13:30 – </a:t>
                      </a:r>
                      <a:r>
                        <a:rPr lang="en-GB" sz="1600" dirty="0" smtClean="0">
                          <a:latin typeface="+mj-lt"/>
                          <a:ea typeface="Calibri"/>
                          <a:cs typeface="Times New Roman"/>
                        </a:rPr>
                        <a:t>14:30</a:t>
                      </a:r>
                      <a:endParaRPr lang="de-DE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latin typeface="+mj-lt"/>
                          <a:ea typeface="Calibri"/>
                          <a:cs typeface="Times New Roman"/>
                        </a:rPr>
                        <a:t>გაგრძელება</a:t>
                      </a:r>
                      <a:endParaRPr lang="de-DE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latin typeface="+mj-lt"/>
                          <a:ea typeface="Calibri"/>
                          <a:cs typeface="Times New Roman"/>
                        </a:rPr>
                        <a:t>გაგრძელება</a:t>
                      </a:r>
                      <a:endParaRPr lang="de-DE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8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+mj-lt"/>
                          <a:ea typeface="Calibri"/>
                          <a:cs typeface="Times New Roman"/>
                        </a:rPr>
                        <a:t>14:30 </a:t>
                      </a:r>
                      <a:r>
                        <a:rPr lang="en-GB" sz="1600" dirty="0">
                          <a:latin typeface="+mj-lt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en-GB" sz="1600" dirty="0" smtClean="0">
                          <a:latin typeface="+mj-lt"/>
                          <a:ea typeface="Calibri"/>
                          <a:cs typeface="Times New Roman"/>
                        </a:rPr>
                        <a:t>15:00</a:t>
                      </a:r>
                      <a:endParaRPr lang="de-DE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latin typeface="+mj-lt"/>
                          <a:ea typeface="Calibri"/>
                          <a:cs typeface="Times New Roman"/>
                        </a:rPr>
                        <a:t>საბოლოო</a:t>
                      </a:r>
                      <a:r>
                        <a:rPr lang="ka-GE" sz="1600" baseline="0" dirty="0" smtClean="0">
                          <a:latin typeface="+mj-lt"/>
                          <a:ea typeface="Calibri"/>
                          <a:cs typeface="Times New Roman"/>
                        </a:rPr>
                        <a:t> კითხვები და პასუხები</a:t>
                      </a:r>
                      <a:endParaRPr lang="de-DE" sz="16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latin typeface="+mj-lt"/>
                          <a:ea typeface="Calibri"/>
                          <a:cs typeface="Times New Roman"/>
                        </a:rPr>
                        <a:t>მომდევნო ნაბიჯები და საშინაო დავალება</a:t>
                      </a:r>
                      <a:endParaRPr lang="de-DE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+mj-lt"/>
                          <a:ea typeface="Calibri"/>
                          <a:cs typeface="Times New Roman"/>
                        </a:rPr>
                        <a:t>რ</a:t>
                      </a:r>
                      <a:r>
                        <a:rPr lang="ka-GE" sz="1600" dirty="0" smtClean="0">
                          <a:latin typeface="+mj-lt"/>
                          <a:ea typeface="Calibri"/>
                          <a:cs typeface="Times New Roman"/>
                        </a:rPr>
                        <a:t>ენე ბუსტენი</a:t>
                      </a:r>
                      <a:br>
                        <a:rPr lang="ka-GE" sz="1600" dirty="0" smtClean="0">
                          <a:latin typeface="+mj-lt"/>
                          <a:ea typeface="Calibri"/>
                          <a:cs typeface="Times New Roman"/>
                        </a:rPr>
                      </a:br>
                      <a:r>
                        <a:rPr lang="ka-GE" sz="1600" dirty="0" smtClean="0">
                          <a:latin typeface="+mj-lt"/>
                          <a:ea typeface="Calibri"/>
                          <a:cs typeface="Times New Roman"/>
                        </a:rPr>
                        <a:t>ლევან ზაზაძე</a:t>
                      </a:r>
                      <a:endParaRPr lang="de-DE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941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209</Words>
  <Application>Microsoft Office PowerPoint</Application>
  <PresentationFormat>On-screen Show (4:3)</PresentationFormat>
  <Paragraphs>66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Sylfaen</vt:lpstr>
      <vt:lpstr>Times New Roman</vt:lpstr>
      <vt:lpstr>Office Theme</vt:lpstr>
      <vt:lpstr>მუნიციპალური ნარჩენების მართვის გეგმების მომზადება</vt:lpstr>
      <vt:lpstr>PowerPoint Presentation</vt:lpstr>
      <vt:lpstr>PowerPoint Presentation</vt:lpstr>
      <vt:lpstr>PowerPoint Presentation</vt:lpstr>
    </vt:vector>
  </TitlesOfParts>
  <Company>PFA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Ulrich Roth</dc:creator>
  <cp:lastModifiedBy>Aleksandre Pertaia</cp:lastModifiedBy>
  <cp:revision>102</cp:revision>
  <dcterms:created xsi:type="dcterms:W3CDTF">2016-02-09T10:21:58Z</dcterms:created>
  <dcterms:modified xsi:type="dcterms:W3CDTF">2017-05-18T12:01:41Z</dcterms:modified>
</cp:coreProperties>
</file>