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5/18/2017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3" y="0"/>
            <a:ext cx="694703" cy="8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705"/>
            <a:ext cx="7772400" cy="2354746"/>
          </a:xfrm>
        </p:spPr>
        <p:txBody>
          <a:bodyPr>
            <a:normAutofit/>
          </a:bodyPr>
          <a:lstStyle/>
          <a:p>
            <a:r>
              <a:rPr lang="ka-GE" b="1" dirty="0" smtClean="0"/>
              <a:t>მუნიციპალური ნარჩენების მართვის გეგმების მომზადება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0" y="4070554"/>
            <a:ext cx="7663070" cy="1568245"/>
          </a:xfrm>
        </p:spPr>
        <p:txBody>
          <a:bodyPr>
            <a:normAutofit/>
          </a:bodyPr>
          <a:lstStyle/>
          <a:p>
            <a:r>
              <a:rPr lang="ka-GE" dirty="0" smtClean="0"/>
              <a:t>მე-6 ტრენინგი</a:t>
            </a:r>
            <a:endParaRPr lang="en-US" dirty="0"/>
          </a:p>
          <a:p>
            <a:r>
              <a:rPr lang="ka-GE" sz="2400" dirty="0" smtClean="0"/>
              <a:t>ქუთაისი, 2017 წლის მაისი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5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73735" y="843067"/>
            <a:ext cx="7807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dirty="0" smtClean="0">
                <a:solidFill>
                  <a:schemeClr val="bg1">
                    <a:lumMod val="50000"/>
                  </a:schemeClr>
                </a:solidFill>
              </a:rPr>
              <a:t>მუნიციპალური </a:t>
            </a:r>
            <a:r>
              <a:rPr lang="ka-GE" dirty="0">
                <a:solidFill>
                  <a:schemeClr val="bg1">
                    <a:lumMod val="50000"/>
                  </a:schemeClr>
                </a:solidFill>
              </a:rPr>
              <a:t>ნარჩენების მართვის გეგმების მომზადება</a:t>
            </a:r>
          </a:p>
          <a:p>
            <a:pPr algn="ctr"/>
            <a:r>
              <a:rPr lang="ka-GE" dirty="0">
                <a:solidFill>
                  <a:schemeClr val="bg1">
                    <a:lumMod val="50000"/>
                  </a:schemeClr>
                </a:solidFill>
              </a:rPr>
              <a:t>ქუთაისი, 2017 წლის </a:t>
            </a:r>
            <a:r>
              <a:rPr lang="ka-GE" dirty="0" smtClean="0">
                <a:solidFill>
                  <a:schemeClr val="bg1">
                    <a:lumMod val="50000"/>
                  </a:schemeClr>
                </a:solidFill>
              </a:rPr>
              <a:t>მაისი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11015" y="1358343"/>
            <a:ext cx="87618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600" b="1" u="sng" dirty="0">
                <a:solidFill>
                  <a:schemeClr val="tx2"/>
                </a:solidFill>
              </a:rPr>
              <a:t>საორგანიზაციო კუთხით მნიშვნელოვანი ინფორმაცია</a:t>
            </a:r>
            <a:endParaRPr lang="de-DE" sz="2600" b="1" u="sng" dirty="0">
              <a:solidFill>
                <a:schemeClr val="tx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11015" y="2040942"/>
            <a:ext cx="87618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ka-GE" sz="2400" b="1" dirty="0" smtClean="0"/>
              <a:t>დღეს, 19:00 საათზე სასტუმროს რესტორანში გაიმართება ვახშამი</a:t>
            </a:r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211015" y="2846898"/>
            <a:ext cx="8761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400" b="1" i="1" u="sng" dirty="0" smtClean="0">
                <a:solidFill>
                  <a:schemeClr val="tx2"/>
                </a:solidFill>
              </a:rPr>
              <a:t>ტრენინგის მე-2 დღე, 19 მაისი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4" indent="266700">
              <a:buFont typeface="Arial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indent="266700">
              <a:buFont typeface="Arial" pitchFamily="34" charset="0"/>
              <a:buChar char="•"/>
            </a:pPr>
            <a:r>
              <a:rPr lang="ka-GE" sz="2400" b="1" dirty="0"/>
              <a:t>საუზმე </a:t>
            </a:r>
            <a:r>
              <a:rPr lang="en-US" sz="2400" dirty="0"/>
              <a:t> </a:t>
            </a:r>
            <a:r>
              <a:rPr lang="ka-GE" sz="2400" dirty="0"/>
              <a:t>ტრენინგის </a:t>
            </a:r>
            <a:r>
              <a:rPr lang="ka-GE" sz="2400" dirty="0" smtClean="0"/>
              <a:t>მონაწილეებისთვის - </a:t>
            </a:r>
            <a:r>
              <a:rPr lang="en-US" sz="2400" b="1" dirty="0" smtClean="0"/>
              <a:t>08:30</a:t>
            </a:r>
            <a:r>
              <a:rPr lang="ka-GE" sz="2400" b="1" dirty="0" smtClean="0"/>
              <a:t>-</a:t>
            </a:r>
            <a:r>
              <a:rPr lang="en-US" sz="2400" b="1" dirty="0" smtClean="0"/>
              <a:t>9:30</a:t>
            </a:r>
            <a:r>
              <a:rPr lang="ka-GE" sz="2400" b="1" dirty="0" smtClean="0"/>
              <a:t/>
            </a:r>
            <a:br>
              <a:rPr lang="ka-GE" sz="2400" b="1" dirty="0" smtClean="0"/>
            </a:br>
            <a:endParaRPr lang="en-US" sz="2400" dirty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ka-GE" sz="2400" b="1" dirty="0"/>
              <a:t>ჩექაუთი</a:t>
            </a:r>
            <a:r>
              <a:rPr lang="en-US" sz="2400" b="1" dirty="0"/>
              <a:t> </a:t>
            </a:r>
            <a:r>
              <a:rPr lang="en-US" sz="2400" dirty="0"/>
              <a:t>/ </a:t>
            </a:r>
            <a:r>
              <a:rPr lang="ka-GE" sz="2400" dirty="0"/>
              <a:t>ნომრების დაცლა</a:t>
            </a:r>
            <a:r>
              <a:rPr lang="en-US" sz="2400" dirty="0"/>
              <a:t> </a:t>
            </a:r>
            <a:r>
              <a:rPr lang="ka-GE" sz="2400" dirty="0"/>
              <a:t>გრძელდება </a:t>
            </a:r>
            <a:r>
              <a:rPr lang="en-US" sz="2400" b="1" dirty="0"/>
              <a:t>12:00</a:t>
            </a:r>
            <a:r>
              <a:rPr lang="ka-GE" sz="2400" b="1" dirty="0"/>
              <a:t>-მდე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ka-GE" sz="2400" dirty="0"/>
              <a:t>ბარგის შენახვა შესაძლებელია სასტუმროს მისაღებში</a:t>
            </a:r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ka-GE" sz="2400" b="1" dirty="0" smtClean="0"/>
              <a:t>......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43613"/>
              </p:ext>
            </p:extLst>
          </p:nvPr>
        </p:nvGraphicFramePr>
        <p:xfrm>
          <a:off x="132735" y="752794"/>
          <a:ext cx="8849033" cy="6703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4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დღე</a:t>
                      </a:r>
                      <a:r>
                        <a:rPr lang="ka-GE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18 მაისი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9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400" i="1" dirty="0" smtClean="0">
                          <a:effectLst/>
                        </a:rPr>
                        <a:t>საკითხი</a:t>
                      </a:r>
                      <a:endParaRPr lang="de-DE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400" i="1" dirty="0" smtClean="0">
                          <a:effectLst/>
                        </a:rPr>
                        <a:t>მომხსენებელი</a:t>
                      </a:r>
                      <a:endParaRPr lang="de-DE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j-lt"/>
                        </a:rPr>
                        <a:t>13:30 – 14:00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რეგისტრაცია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14:00 – 14:15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მისასალმებელი სიტყვა და დღის წესრიგი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რენე ბუსტენი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14:15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15:30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მიღწეული პროგრესის მიმოხილვა/პრეზენტაცია 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და კითხვა-პასუხი.</a:t>
                      </a:r>
                      <a:r>
                        <a:rPr lang="ka-G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ka-G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განსაკუთრებული ყურადღება დაეთმობა:</a:t>
                      </a:r>
                      <a:r>
                        <a:rPr lang="ka-G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ka-G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არსებული მდგომარეობის ნაწილი: მიზნები, ნარჩენების რაოდენობის გამოთვლა და ხარჯები/შემოსავლები</a:t>
                      </a:r>
                    </a:p>
                    <a:p>
                      <a:pPr marL="38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დაგეგმვის ნაწილი: ახალი იდეები რომელიც ეფუძნება მიზნებს, ნარჩენების რაოდენობის</a:t>
                      </a:r>
                      <a:r>
                        <a:rPr lang="ka-G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გამოთვლასა</a:t>
                      </a: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და სეპარირებულ შეგროვებას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5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მუნიციპალიტეტები</a:t>
                      </a:r>
                      <a:endParaRPr lang="de-DE" sz="15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მოდერატორები: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ლევან ზაზაძე 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რენე ბუსტენი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15:30 – 16:00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/>
                        <a:t>გარემოსა და ბუნებრივი რესურსების დაცვის სამინისტროს მიზნები/დანიშნულება ნარჩენების მართვის გეგმებთან მიმართებაში და რა შეიძლება იყოს მუნიციპალიტეტების მიზნები/დანიშნულება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i="1" dirty="0" smtClean="0"/>
                        <a:t>სამინისტრო</a:t>
                      </a:r>
                      <a:r>
                        <a:rPr lang="en-GB" sz="1600" i="1" dirty="0" smtClean="0"/>
                        <a:t>: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ალვერდ ჩანქსელიანი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ნელი კორკოტაძე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 dirty="0">
                          <a:latin typeface="+mj-lt"/>
                          <a:ea typeface="Calibri"/>
                          <a:cs typeface="Times New Roman"/>
                        </a:rPr>
                        <a:t>16:00 – 16:30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ხანმოკლე </a:t>
                      </a:r>
                      <a:r>
                        <a:rPr lang="ka-GE" sz="1600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შესვენება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69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16:30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18:30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/>
                        <a:t>მიღწევებისა</a:t>
                      </a:r>
                      <a:r>
                        <a:rPr lang="ka-GE" sz="1600" baseline="0" dirty="0" smtClean="0"/>
                        <a:t> და ამოცანების შესახებ </a:t>
                      </a:r>
                      <a:r>
                        <a:rPr lang="ka-GE" sz="1600" dirty="0" smtClean="0"/>
                        <a:t>განხილვები გარემოს დაცვის სამინისტროსა და მუნიციპალიტეტებთან</a:t>
                      </a:r>
                      <a:r>
                        <a:rPr lang="ka-GE" sz="1600" baseline="0" dirty="0" smtClean="0"/>
                        <a:t>;</a:t>
                      </a:r>
                      <a:r>
                        <a:rPr lang="ka-GE" sz="1600" dirty="0" smtClean="0"/>
                        <a:t> ადმინისტრაციის როლი პოლიტიკურ დონეზე და დაინტერესებული მხარეების ჩართულობა აღნიშნულ პროცესში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ალვერდ ჩანქსელიანი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ნელი კორკოტაძე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ლევან ზაზაძე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კახა ბახტაძე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რენე ბუსტენი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18:20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18:30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მომდევნო დღის პროგრამა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ლევან ზაზაძე 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რენე ბუსტენი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19:00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ვახშამი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8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69484"/>
              </p:ext>
            </p:extLst>
          </p:nvPr>
        </p:nvGraphicFramePr>
        <p:xfrm>
          <a:off x="259742" y="1232993"/>
          <a:ext cx="8499107" cy="3715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2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800" dirty="0" smtClean="0">
                          <a:effectLst/>
                        </a:rPr>
                        <a:t>დღე 2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</a:rPr>
                        <a:t>19 მაისი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</a:rPr>
                        <a:t>9:30 – 10:00</a:t>
                      </a:r>
                      <a:endParaRPr lang="de-DE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რეგისტრაცია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10:00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12:30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როგორ მოვაგვაროთ „სპეციფიკური ნარჩენების“ საკითხი და რამდენიმე მაგალითი აღნიშნულთან დაკავშირებით.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ტექსტის ნიმუშების პრეზენტაცია და განხილვები სხვადასხვა თემაზე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პრეზენტაცია</a:t>
                      </a:r>
                      <a:r>
                        <a:rPr lang="de-D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რენე ბუსტენი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განხილვების მოდერატორი</a:t>
                      </a:r>
                      <a:r>
                        <a:rPr lang="de-DE" sz="1600" i="1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კახა ბახტაძე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i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კომენტარები და წინადადებები:</a:t>
                      </a:r>
                      <a:endParaRPr lang="de-DE" sz="1600" i="1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ალვერდ ჩანქსელიანი</a:t>
                      </a:r>
                      <a:b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ნელი კორკოტაძე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 dirty="0">
                          <a:latin typeface="+mj-lt"/>
                          <a:ea typeface="Calibri"/>
                          <a:cs typeface="Times New Roman"/>
                        </a:rPr>
                        <a:t>12:30 – 13:30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ლანჩი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13:30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გაგრძელება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გაგრძელება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14:30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15:00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საბოლოო</a:t>
                      </a:r>
                      <a:r>
                        <a:rPr lang="ka-GE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კითხვები და პასუხები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მომდევნო ნაბიჯები და საშინაო დავალება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რ</a:t>
                      </a: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ენე ბუსტენი</a:t>
                      </a:r>
                      <a:b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</a:br>
                      <a:r>
                        <a:rPr lang="ka-GE" sz="1600" dirty="0" smtClean="0">
                          <a:latin typeface="+mj-lt"/>
                          <a:ea typeface="Calibri"/>
                          <a:cs typeface="Times New Roman"/>
                        </a:rPr>
                        <a:t>ლევან ზაზაძე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209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Sylfaen</vt:lpstr>
      <vt:lpstr>Times New Roman</vt:lpstr>
      <vt:lpstr>Office Theme</vt:lpstr>
      <vt:lpstr>მუნიციპალური ნარჩენების მართვის გეგმების მომზადება</vt:lpstr>
      <vt:lpstr>PowerPoint Presentation</vt:lpstr>
      <vt:lpstr>PowerPoint Presentation</vt:lpstr>
      <vt:lpstr>PowerPoint Presentation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Aleksandre Pertaia</cp:lastModifiedBy>
  <cp:revision>102</cp:revision>
  <dcterms:created xsi:type="dcterms:W3CDTF">2016-02-09T10:21:58Z</dcterms:created>
  <dcterms:modified xsi:type="dcterms:W3CDTF">2017-05-18T12:01:41Z</dcterms:modified>
</cp:coreProperties>
</file>